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1"/>
  </p:notesMasterIdLst>
  <p:sldIdLst>
    <p:sldId id="275" r:id="rId4"/>
    <p:sldId id="277" r:id="rId5"/>
    <p:sldId id="278" r:id="rId6"/>
    <p:sldId id="285" r:id="rId7"/>
    <p:sldId id="297" r:id="rId8"/>
    <p:sldId id="286" r:id="rId9"/>
    <p:sldId id="305" r:id="rId10"/>
    <p:sldId id="302" r:id="rId11"/>
    <p:sldId id="287" r:id="rId12"/>
    <p:sldId id="288" r:id="rId13"/>
    <p:sldId id="301" r:id="rId14"/>
    <p:sldId id="289" r:id="rId15"/>
    <p:sldId id="290" r:id="rId16"/>
    <p:sldId id="298" r:id="rId17"/>
    <p:sldId id="291" r:id="rId18"/>
    <p:sldId id="293" r:id="rId19"/>
    <p:sldId id="292" r:id="rId20"/>
    <p:sldId id="299" r:id="rId21"/>
    <p:sldId id="294" r:id="rId22"/>
    <p:sldId id="300" r:id="rId23"/>
    <p:sldId id="295" r:id="rId24"/>
    <p:sldId id="296" r:id="rId25"/>
    <p:sldId id="276" r:id="rId26"/>
    <p:sldId id="256" r:id="rId27"/>
    <p:sldId id="272" r:id="rId28"/>
    <p:sldId id="273" r:id="rId29"/>
    <p:sldId id="274" r:id="rId30"/>
    <p:sldId id="257" r:id="rId31"/>
    <p:sldId id="263" r:id="rId32"/>
    <p:sldId id="258" r:id="rId33"/>
    <p:sldId id="259" r:id="rId34"/>
    <p:sldId id="260" r:id="rId35"/>
    <p:sldId id="261" r:id="rId36"/>
    <p:sldId id="262" r:id="rId37"/>
    <p:sldId id="264" r:id="rId38"/>
    <p:sldId id="265"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7"/>
            <p14:sldId id="278"/>
            <p14:sldId id="285"/>
            <p14:sldId id="297"/>
            <p14:sldId id="286"/>
            <p14:sldId id="305"/>
            <p14:sldId id="302"/>
            <p14:sldId id="287"/>
            <p14:sldId id="288"/>
            <p14:sldId id="301"/>
            <p14:sldId id="289"/>
            <p14:sldId id="290"/>
            <p14:sldId id="298"/>
            <p14:sldId id="291"/>
            <p14:sldId id="293"/>
            <p14:sldId id="292"/>
            <p14:sldId id="299"/>
            <p14:sldId id="294"/>
            <p14:sldId id="300"/>
            <p14:sldId id="295"/>
            <p14:sldId id="296"/>
          </p14:sldIdLst>
        </p14:section>
        <p14:section name="Template" id="{AB683614-657B-47C3-B733-3CB982FB8E40}">
          <p14:sldIdLst>
            <p14:sldId id="276"/>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CA8E"/>
    <a:srgbClr val="C7EBB2"/>
    <a:srgbClr val="60BBA2"/>
    <a:srgbClr val="38A065"/>
    <a:srgbClr val="018673"/>
    <a:srgbClr val="FE8058"/>
    <a:srgbClr val="DB986F"/>
    <a:srgbClr val="FBCDA7"/>
    <a:srgbClr val="FDEFE8"/>
    <a:srgbClr val="FCD5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603C0-C59F-4D90-97C4-AF9CD36A1524}" v="233" dt="2019-09-04T02:58:14.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9" autoAdjust="0"/>
    <p:restoredTop sz="94249" autoAdjust="0"/>
  </p:normalViewPr>
  <p:slideViewPr>
    <p:cSldViewPr snapToGrid="0">
      <p:cViewPr varScale="1">
        <p:scale>
          <a:sx n="72" d="100"/>
          <a:sy n="72" d="100"/>
        </p:scale>
        <p:origin x="780"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C4613B28-5C63-4BDF-88B6-CC0660CFFA13}"/>
    <pc:docChg chg="undo modSld">
      <pc:chgData name="Chee Keet Wong" userId="155b81f272b81788" providerId="LiveId" clId="{C4613B28-5C63-4BDF-88B6-CC0660CFFA13}" dt="2019-09-04T15:09:48.534" v="314" actId="20577"/>
      <pc:docMkLst>
        <pc:docMk/>
      </pc:docMkLst>
      <pc:sldChg chg="modSp modNotesTx">
        <pc:chgData name="Chee Keet Wong" userId="155b81f272b81788" providerId="LiveId" clId="{C4613B28-5C63-4BDF-88B6-CC0660CFFA13}" dt="2019-09-04T15:09:48.534" v="314" actId="20577"/>
        <pc:sldMkLst>
          <pc:docMk/>
          <pc:sldMk cId="510862279" sldId="275"/>
        </pc:sldMkLst>
        <pc:spChg chg="mod">
          <ac:chgData name="Chee Keet Wong" userId="155b81f272b81788" providerId="LiveId" clId="{C4613B28-5C63-4BDF-88B6-CC0660CFFA13}" dt="2019-09-04T15:09:48.534" v="314" actId="20577"/>
          <ac:spMkLst>
            <pc:docMk/>
            <pc:sldMk cId="510862279" sldId="275"/>
            <ac:spMk id="7" creationId="{56437F28-113C-4D9F-A25B-CCDD4C60A9E5}"/>
          </ac:spMkLst>
        </pc:spChg>
      </pc:sldChg>
      <pc:sldChg chg="modSp">
        <pc:chgData name="Chee Keet Wong" userId="155b81f272b81788" providerId="LiveId" clId="{C4613B28-5C63-4BDF-88B6-CC0660CFFA13}" dt="2019-09-04T14:19:56.189" v="24" actId="6549"/>
        <pc:sldMkLst>
          <pc:docMk/>
          <pc:sldMk cId="2539995857" sldId="277"/>
        </pc:sldMkLst>
        <pc:spChg chg="mod">
          <ac:chgData name="Chee Keet Wong" userId="155b81f272b81788" providerId="LiveId" clId="{C4613B28-5C63-4BDF-88B6-CC0660CFFA13}" dt="2019-09-04T14:19:56.189" v="24" actId="6549"/>
          <ac:spMkLst>
            <pc:docMk/>
            <pc:sldMk cId="2539995857" sldId="277"/>
            <ac:spMk id="15" creationId="{76BCAA27-A044-43A7-8633-97CD13F53AFF}"/>
          </ac:spMkLst>
        </pc:spChg>
      </pc:sldChg>
      <pc:sldChg chg="modSp">
        <pc:chgData name="Chee Keet Wong" userId="155b81f272b81788" providerId="LiveId" clId="{C4613B28-5C63-4BDF-88B6-CC0660CFFA13}" dt="2019-09-04T15:08:46.512" v="310" actId="20577"/>
        <pc:sldMkLst>
          <pc:docMk/>
          <pc:sldMk cId="245759259" sldId="295"/>
        </pc:sldMkLst>
        <pc:spChg chg="mod">
          <ac:chgData name="Chee Keet Wong" userId="155b81f272b81788" providerId="LiveId" clId="{C4613B28-5C63-4BDF-88B6-CC0660CFFA13}" dt="2019-09-04T14:31:22.193" v="33" actId="20577"/>
          <ac:spMkLst>
            <pc:docMk/>
            <pc:sldMk cId="245759259" sldId="295"/>
            <ac:spMk id="26" creationId="{0350F7A8-78E1-428F-B3F8-E5BB0D8F71B4}"/>
          </ac:spMkLst>
        </pc:spChg>
        <pc:spChg chg="mod">
          <ac:chgData name="Chee Keet Wong" userId="155b81f272b81788" providerId="LiveId" clId="{C4613B28-5C63-4BDF-88B6-CC0660CFFA13}" dt="2019-09-04T15:08:46.512" v="310" actId="20577"/>
          <ac:spMkLst>
            <pc:docMk/>
            <pc:sldMk cId="245759259" sldId="295"/>
            <ac:spMk id="37" creationId="{A02693D7-661B-412D-A0E5-39ED1878CFFB}"/>
          </ac:spMkLst>
        </pc:spChg>
        <pc:picChg chg="mod">
          <ac:chgData name="Chee Keet Wong" userId="155b81f272b81788" providerId="LiveId" clId="{C4613B28-5C63-4BDF-88B6-CC0660CFFA13}" dt="2019-09-04T14:51:21.347" v="288" actId="14100"/>
          <ac:picMkLst>
            <pc:docMk/>
            <pc:sldMk cId="245759259" sldId="295"/>
            <ac:picMk id="6" creationId="{252E7119-D859-4992-8A7B-1C296FAECC8E}"/>
          </ac:picMkLst>
        </pc:picChg>
        <pc:picChg chg="mod">
          <ac:chgData name="Chee Keet Wong" userId="155b81f272b81788" providerId="LiveId" clId="{C4613B28-5C63-4BDF-88B6-CC0660CFFA13}" dt="2019-09-04T14:51:12.068" v="276" actId="1036"/>
          <ac:picMkLst>
            <pc:docMk/>
            <pc:sldMk cId="245759259" sldId="295"/>
            <ac:picMk id="8" creationId="{C371A4D8-7D46-493C-B396-60412B26CEB7}"/>
          </ac:picMkLst>
        </pc:picChg>
      </pc:sldChg>
      <pc:sldChg chg="addSp modSp modAnim">
        <pc:chgData name="Chee Keet Wong" userId="155b81f272b81788" providerId="LiveId" clId="{C4613B28-5C63-4BDF-88B6-CC0660CFFA13}" dt="2019-09-04T14:22:41.749" v="25"/>
        <pc:sldMkLst>
          <pc:docMk/>
          <pc:sldMk cId="293006790" sldId="305"/>
        </pc:sldMkLst>
        <pc:spChg chg="add mod">
          <ac:chgData name="Chee Keet Wong" userId="155b81f272b81788" providerId="LiveId" clId="{C4613B28-5C63-4BDF-88B6-CC0660CFFA13}" dt="2019-09-04T14:19:08.802" v="21" actId="20577"/>
          <ac:spMkLst>
            <pc:docMk/>
            <pc:sldMk cId="293006790" sldId="305"/>
            <ac:spMk id="8" creationId="{EF4DE9C4-E416-47A3-9E45-FF9C8A9E96E1}"/>
          </ac:spMkLst>
        </pc:spChg>
        <pc:picChg chg="mod">
          <ac:chgData name="Chee Keet Wong" userId="155b81f272b81788" providerId="LiveId" clId="{C4613B28-5C63-4BDF-88B6-CC0660CFFA13}" dt="2019-09-04T14:18:23.799" v="1" actId="1076"/>
          <ac:picMkLst>
            <pc:docMk/>
            <pc:sldMk cId="293006790" sldId="305"/>
            <ac:picMk id="135" creationId="{80B5C732-175B-448B-9B4C-FC220EA56044}"/>
          </ac:picMkLst>
        </pc:picChg>
      </pc:sldChg>
    </pc:docChg>
  </pc:docChgLst>
  <pc:docChgLst>
    <pc:chgData name="Chee Keet Wong" userId="155b81f272b81788" providerId="LiveId" clId="{795B2BB9-162B-4928-9FE7-DAE826885C36}"/>
    <pc:docChg chg="undo custSel addSld delSld modSld sldOrd modSection">
      <pc:chgData name="Chee Keet Wong" userId="155b81f272b81788" providerId="LiveId" clId="{795B2BB9-162B-4928-9FE7-DAE826885C36}" dt="2019-09-04T12:39:57.655" v="10821" actId="20577"/>
      <pc:docMkLst>
        <pc:docMk/>
      </pc:docMkLst>
      <pc:sldChg chg="modTransition">
        <pc:chgData name="Chee Keet Wong" userId="155b81f272b81788" providerId="LiveId" clId="{795B2BB9-162B-4928-9FE7-DAE826885C36}" dt="2019-09-04T08:36:54.516" v="10142"/>
        <pc:sldMkLst>
          <pc:docMk/>
          <pc:sldMk cId="2801865505" sldId="256"/>
        </pc:sldMkLst>
      </pc:sldChg>
      <pc:sldChg chg="modTransition">
        <pc:chgData name="Chee Keet Wong" userId="155b81f272b81788" providerId="LiveId" clId="{795B2BB9-162B-4928-9FE7-DAE826885C36}" dt="2019-09-04T08:36:54.516" v="10142"/>
        <pc:sldMkLst>
          <pc:docMk/>
          <pc:sldMk cId="283690117" sldId="257"/>
        </pc:sldMkLst>
      </pc:sldChg>
      <pc:sldChg chg="modTransition">
        <pc:chgData name="Chee Keet Wong" userId="155b81f272b81788" providerId="LiveId" clId="{795B2BB9-162B-4928-9FE7-DAE826885C36}" dt="2019-09-04T08:36:54.516" v="10142"/>
        <pc:sldMkLst>
          <pc:docMk/>
          <pc:sldMk cId="2934284572" sldId="258"/>
        </pc:sldMkLst>
      </pc:sldChg>
      <pc:sldChg chg="modTransition">
        <pc:chgData name="Chee Keet Wong" userId="155b81f272b81788" providerId="LiveId" clId="{795B2BB9-162B-4928-9FE7-DAE826885C36}" dt="2019-09-04T08:36:54.516" v="10142"/>
        <pc:sldMkLst>
          <pc:docMk/>
          <pc:sldMk cId="643484005" sldId="259"/>
        </pc:sldMkLst>
      </pc:sldChg>
      <pc:sldChg chg="modTransition">
        <pc:chgData name="Chee Keet Wong" userId="155b81f272b81788" providerId="LiveId" clId="{795B2BB9-162B-4928-9FE7-DAE826885C36}" dt="2019-09-04T08:36:54.516" v="10142"/>
        <pc:sldMkLst>
          <pc:docMk/>
          <pc:sldMk cId="74564138" sldId="260"/>
        </pc:sldMkLst>
      </pc:sldChg>
      <pc:sldChg chg="modTransition">
        <pc:chgData name="Chee Keet Wong" userId="155b81f272b81788" providerId="LiveId" clId="{795B2BB9-162B-4928-9FE7-DAE826885C36}" dt="2019-09-04T08:36:54.516" v="10142"/>
        <pc:sldMkLst>
          <pc:docMk/>
          <pc:sldMk cId="571782256" sldId="261"/>
        </pc:sldMkLst>
      </pc:sldChg>
      <pc:sldChg chg="modTransition">
        <pc:chgData name="Chee Keet Wong" userId="155b81f272b81788" providerId="LiveId" clId="{795B2BB9-162B-4928-9FE7-DAE826885C36}" dt="2019-09-04T08:36:54.516" v="10142"/>
        <pc:sldMkLst>
          <pc:docMk/>
          <pc:sldMk cId="2085840422" sldId="262"/>
        </pc:sldMkLst>
      </pc:sldChg>
      <pc:sldChg chg="modTransition">
        <pc:chgData name="Chee Keet Wong" userId="155b81f272b81788" providerId="LiveId" clId="{795B2BB9-162B-4928-9FE7-DAE826885C36}" dt="2019-09-04T08:36:54.516" v="10142"/>
        <pc:sldMkLst>
          <pc:docMk/>
          <pc:sldMk cId="3703195953" sldId="263"/>
        </pc:sldMkLst>
      </pc:sldChg>
      <pc:sldChg chg="modTransition">
        <pc:chgData name="Chee Keet Wong" userId="155b81f272b81788" providerId="LiveId" clId="{795B2BB9-162B-4928-9FE7-DAE826885C36}" dt="2019-09-04T08:36:54.516" v="10142"/>
        <pc:sldMkLst>
          <pc:docMk/>
          <pc:sldMk cId="10789321" sldId="264"/>
        </pc:sldMkLst>
      </pc:sldChg>
      <pc:sldChg chg="modTransition">
        <pc:chgData name="Chee Keet Wong" userId="155b81f272b81788" providerId="LiveId" clId="{795B2BB9-162B-4928-9FE7-DAE826885C36}" dt="2019-09-04T08:36:54.516" v="10142"/>
        <pc:sldMkLst>
          <pc:docMk/>
          <pc:sldMk cId="4108093036" sldId="265"/>
        </pc:sldMkLst>
      </pc:sldChg>
      <pc:sldChg chg="modTransition">
        <pc:chgData name="Chee Keet Wong" userId="155b81f272b81788" providerId="LiveId" clId="{795B2BB9-162B-4928-9FE7-DAE826885C36}" dt="2019-09-04T08:36:54.516" v="10142"/>
        <pc:sldMkLst>
          <pc:docMk/>
          <pc:sldMk cId="3448930661" sldId="271"/>
        </pc:sldMkLst>
      </pc:sldChg>
      <pc:sldChg chg="modTransition">
        <pc:chgData name="Chee Keet Wong" userId="155b81f272b81788" providerId="LiveId" clId="{795B2BB9-162B-4928-9FE7-DAE826885C36}" dt="2019-09-04T08:36:54.516" v="10142"/>
        <pc:sldMkLst>
          <pc:docMk/>
          <pc:sldMk cId="3443197919" sldId="272"/>
        </pc:sldMkLst>
      </pc:sldChg>
      <pc:sldChg chg="modTransition">
        <pc:chgData name="Chee Keet Wong" userId="155b81f272b81788" providerId="LiveId" clId="{795B2BB9-162B-4928-9FE7-DAE826885C36}" dt="2019-09-04T08:36:54.516" v="10142"/>
        <pc:sldMkLst>
          <pc:docMk/>
          <pc:sldMk cId="1380648102" sldId="273"/>
        </pc:sldMkLst>
      </pc:sldChg>
      <pc:sldChg chg="modTransition">
        <pc:chgData name="Chee Keet Wong" userId="155b81f272b81788" providerId="LiveId" clId="{795B2BB9-162B-4928-9FE7-DAE826885C36}" dt="2019-09-04T08:36:54.516" v="10142"/>
        <pc:sldMkLst>
          <pc:docMk/>
          <pc:sldMk cId="1671820129" sldId="274"/>
        </pc:sldMkLst>
      </pc:sldChg>
      <pc:sldChg chg="modNotesTx">
        <pc:chgData name="Chee Keet Wong" userId="155b81f272b81788" providerId="LiveId" clId="{795B2BB9-162B-4928-9FE7-DAE826885C36}" dt="2019-09-04T05:47:39.323" v="262" actId="20577"/>
        <pc:sldMkLst>
          <pc:docMk/>
          <pc:sldMk cId="510862279" sldId="275"/>
        </pc:sldMkLst>
      </pc:sldChg>
      <pc:sldChg chg="modSp modAnim modNotesTx">
        <pc:chgData name="Chee Keet Wong" userId="155b81f272b81788" providerId="LiveId" clId="{795B2BB9-162B-4928-9FE7-DAE826885C36}" dt="2019-09-04T12:18:35.269" v="10419" actId="20577"/>
        <pc:sldMkLst>
          <pc:docMk/>
          <pc:sldMk cId="2539995857" sldId="277"/>
        </pc:sldMkLst>
        <pc:spChg chg="mod">
          <ac:chgData name="Chee Keet Wong" userId="155b81f272b81788" providerId="LiveId" clId="{795B2BB9-162B-4928-9FE7-DAE826885C36}" dt="2019-09-04T12:18:35.269" v="10419" actId="20577"/>
          <ac:spMkLst>
            <pc:docMk/>
            <pc:sldMk cId="2539995857" sldId="277"/>
            <ac:spMk id="15" creationId="{76BCAA27-A044-43A7-8633-97CD13F53AFF}"/>
          </ac:spMkLst>
        </pc:spChg>
      </pc:sldChg>
      <pc:sldChg chg="modSp modNotesTx">
        <pc:chgData name="Chee Keet Wong" userId="155b81f272b81788" providerId="LiveId" clId="{795B2BB9-162B-4928-9FE7-DAE826885C36}" dt="2019-09-04T12:18:43.214" v="10438" actId="20577"/>
        <pc:sldMkLst>
          <pc:docMk/>
          <pc:sldMk cId="3898285849" sldId="278"/>
        </pc:sldMkLst>
        <pc:spChg chg="mod">
          <ac:chgData name="Chee Keet Wong" userId="155b81f272b81788" providerId="LiveId" clId="{795B2BB9-162B-4928-9FE7-DAE826885C36}" dt="2019-09-04T12:18:43.214" v="10438" actId="20577"/>
          <ac:spMkLst>
            <pc:docMk/>
            <pc:sldMk cId="3898285849" sldId="278"/>
            <ac:spMk id="2" creationId="{B191C205-8900-466F-A402-42E3F836422C}"/>
          </ac:spMkLst>
        </pc:spChg>
      </pc:sldChg>
      <pc:sldChg chg="modNotesTx">
        <pc:chgData name="Chee Keet Wong" userId="155b81f272b81788" providerId="LiveId" clId="{795B2BB9-162B-4928-9FE7-DAE826885C36}" dt="2019-09-04T05:54:21.121" v="1043" actId="20577"/>
        <pc:sldMkLst>
          <pc:docMk/>
          <pc:sldMk cId="3577896180" sldId="285"/>
        </pc:sldMkLst>
      </pc:sldChg>
      <pc:sldChg chg="addSp delSp modSp modAnim modNotesTx">
        <pc:chgData name="Chee Keet Wong" userId="155b81f272b81788" providerId="LiveId" clId="{795B2BB9-162B-4928-9FE7-DAE826885C36}" dt="2019-09-04T12:39:57.655" v="10821" actId="20577"/>
        <pc:sldMkLst>
          <pc:docMk/>
          <pc:sldMk cId="1905560594" sldId="286"/>
        </pc:sldMkLst>
        <pc:grpChg chg="add mod">
          <ac:chgData name="Chee Keet Wong" userId="155b81f272b81788" providerId="LiveId" clId="{795B2BB9-162B-4928-9FE7-DAE826885C36}" dt="2019-09-04T11:56:25.577" v="10400" actId="1038"/>
          <ac:grpSpMkLst>
            <pc:docMk/>
            <pc:sldMk cId="1905560594" sldId="286"/>
            <ac:grpSpMk id="24" creationId="{0C382017-01BA-4B58-99A2-984CAB32125F}"/>
          </ac:grpSpMkLst>
        </pc:grpChg>
        <pc:picChg chg="del">
          <ac:chgData name="Chee Keet Wong" userId="155b81f272b81788" providerId="LiveId" clId="{795B2BB9-162B-4928-9FE7-DAE826885C36}" dt="2019-09-04T11:56:14.366" v="10360" actId="478"/>
          <ac:picMkLst>
            <pc:docMk/>
            <pc:sldMk cId="1905560594" sldId="286"/>
            <ac:picMk id="6" creationId="{BFBA8A8B-8F30-4442-85F3-154B1963812B}"/>
          </ac:picMkLst>
        </pc:picChg>
      </pc:sldChg>
      <pc:sldChg chg="modNotesTx">
        <pc:chgData name="Chee Keet Wong" userId="155b81f272b81788" providerId="LiveId" clId="{795B2BB9-162B-4928-9FE7-DAE826885C36}" dt="2019-09-04T06:33:25.178" v="3012" actId="20577"/>
        <pc:sldMkLst>
          <pc:docMk/>
          <pc:sldMk cId="1862970850" sldId="287"/>
        </pc:sldMkLst>
      </pc:sldChg>
      <pc:sldChg chg="modNotesTx">
        <pc:chgData name="Chee Keet Wong" userId="155b81f272b81788" providerId="LiveId" clId="{795B2BB9-162B-4928-9FE7-DAE826885C36}" dt="2019-09-04T06:53:47.966" v="3514" actId="20577"/>
        <pc:sldMkLst>
          <pc:docMk/>
          <pc:sldMk cId="1760210688" sldId="288"/>
        </pc:sldMkLst>
      </pc:sldChg>
      <pc:sldChg chg="modSp modNotesTx">
        <pc:chgData name="Chee Keet Wong" userId="155b81f272b81788" providerId="LiveId" clId="{795B2BB9-162B-4928-9FE7-DAE826885C36}" dt="2019-09-04T07:02:59.491" v="4336" actId="20577"/>
        <pc:sldMkLst>
          <pc:docMk/>
          <pc:sldMk cId="3216306480" sldId="289"/>
        </pc:sldMkLst>
        <pc:grpChg chg="mod">
          <ac:chgData name="Chee Keet Wong" userId="155b81f272b81788" providerId="LiveId" clId="{795B2BB9-162B-4928-9FE7-DAE826885C36}" dt="2019-09-04T06:59:23.619" v="3840" actId="1076"/>
          <ac:grpSpMkLst>
            <pc:docMk/>
            <pc:sldMk cId="3216306480" sldId="289"/>
            <ac:grpSpMk id="12" creationId="{F4A520E7-5EA2-434D-BBBF-E1F28E17D63F}"/>
          </ac:grpSpMkLst>
        </pc:grpChg>
      </pc:sldChg>
      <pc:sldChg chg="modNotesTx">
        <pc:chgData name="Chee Keet Wong" userId="155b81f272b81788" providerId="LiveId" clId="{795B2BB9-162B-4928-9FE7-DAE826885C36}" dt="2019-09-04T07:03:16.154" v="4420" actId="20577"/>
        <pc:sldMkLst>
          <pc:docMk/>
          <pc:sldMk cId="4151516361" sldId="290"/>
        </pc:sldMkLst>
      </pc:sldChg>
      <pc:sldChg chg="modSp modNotesTx">
        <pc:chgData name="Chee Keet Wong" userId="155b81f272b81788" providerId="LiveId" clId="{795B2BB9-162B-4928-9FE7-DAE826885C36}" dt="2019-09-04T07:13:33.377" v="6290" actId="20577"/>
        <pc:sldMkLst>
          <pc:docMk/>
          <pc:sldMk cId="1795355761" sldId="291"/>
        </pc:sldMkLst>
        <pc:spChg chg="mod">
          <ac:chgData name="Chee Keet Wong" userId="155b81f272b81788" providerId="LiveId" clId="{795B2BB9-162B-4928-9FE7-DAE826885C36}" dt="2019-09-04T07:13:33.377" v="6290" actId="20577"/>
          <ac:spMkLst>
            <pc:docMk/>
            <pc:sldMk cId="1795355761" sldId="291"/>
            <ac:spMk id="62" creationId="{39AF1B47-B059-41F9-8E73-39734C4CCB8F}"/>
          </ac:spMkLst>
        </pc:spChg>
      </pc:sldChg>
      <pc:sldChg chg="modNotesTx">
        <pc:chgData name="Chee Keet Wong" userId="155b81f272b81788" providerId="LiveId" clId="{795B2BB9-162B-4928-9FE7-DAE826885C36}" dt="2019-09-04T07:24:22.559" v="7956" actId="20577"/>
        <pc:sldMkLst>
          <pc:docMk/>
          <pc:sldMk cId="785670070" sldId="292"/>
        </pc:sldMkLst>
      </pc:sldChg>
      <pc:sldChg chg="modNotesTx">
        <pc:chgData name="Chee Keet Wong" userId="155b81f272b81788" providerId="LiveId" clId="{795B2BB9-162B-4928-9FE7-DAE826885C36}" dt="2019-09-04T07:19:23.168" v="7254" actId="20577"/>
        <pc:sldMkLst>
          <pc:docMk/>
          <pc:sldMk cId="354334941" sldId="293"/>
        </pc:sldMkLst>
      </pc:sldChg>
      <pc:sldChg chg="modNotesTx">
        <pc:chgData name="Chee Keet Wong" userId="155b81f272b81788" providerId="LiveId" clId="{795B2BB9-162B-4928-9FE7-DAE826885C36}" dt="2019-09-04T07:25:57.030" v="8076" actId="20577"/>
        <pc:sldMkLst>
          <pc:docMk/>
          <pc:sldMk cId="3742185431" sldId="294"/>
        </pc:sldMkLst>
      </pc:sldChg>
      <pc:sldChg chg="addSp modSp modAnim modNotesTx">
        <pc:chgData name="Chee Keet Wong" userId="155b81f272b81788" providerId="LiveId" clId="{795B2BB9-162B-4928-9FE7-DAE826885C36}" dt="2019-09-04T08:33:32.423" v="10141" actId="20577"/>
        <pc:sldMkLst>
          <pc:docMk/>
          <pc:sldMk cId="245759259" sldId="295"/>
        </pc:sldMkLst>
        <pc:spChg chg="mod">
          <ac:chgData name="Chee Keet Wong" userId="155b81f272b81788" providerId="LiveId" clId="{795B2BB9-162B-4928-9FE7-DAE826885C36}" dt="2019-09-04T07:58:33.364" v="8108" actId="207"/>
          <ac:spMkLst>
            <pc:docMk/>
            <pc:sldMk cId="245759259" sldId="295"/>
            <ac:spMk id="5" creationId="{0EFF7CB2-2E2B-4CE5-90BC-A22655198F21}"/>
          </ac:spMkLst>
        </pc:spChg>
        <pc:spChg chg="mod">
          <ac:chgData name="Chee Keet Wong" userId="155b81f272b81788" providerId="LiveId" clId="{795B2BB9-162B-4928-9FE7-DAE826885C36}" dt="2019-09-04T08:26:44.407" v="8933" actId="20577"/>
          <ac:spMkLst>
            <pc:docMk/>
            <pc:sldMk cId="245759259" sldId="295"/>
            <ac:spMk id="26" creationId="{0350F7A8-78E1-428F-B3F8-E5BB0D8F71B4}"/>
          </ac:spMkLst>
        </pc:spChg>
        <pc:spChg chg="mod">
          <ac:chgData name="Chee Keet Wong" userId="155b81f272b81788" providerId="LiveId" clId="{795B2BB9-162B-4928-9FE7-DAE826885C36}" dt="2019-09-04T07:58:53.859" v="8139" actId="207"/>
          <ac:spMkLst>
            <pc:docMk/>
            <pc:sldMk cId="245759259" sldId="295"/>
            <ac:spMk id="30" creationId="{E73E0864-5FD7-4A20-A664-9F1C57FD53A3}"/>
          </ac:spMkLst>
        </pc:spChg>
        <pc:spChg chg="mod">
          <ac:chgData name="Chee Keet Wong" userId="155b81f272b81788" providerId="LiveId" clId="{795B2BB9-162B-4928-9FE7-DAE826885C36}" dt="2019-09-04T07:59:48.705" v="8186" actId="1035"/>
          <ac:spMkLst>
            <pc:docMk/>
            <pc:sldMk cId="245759259" sldId="295"/>
            <ac:spMk id="32" creationId="{2597F8BC-E47D-4D3C-8833-E48A2F57E80E}"/>
          </ac:spMkLst>
        </pc:spChg>
        <pc:spChg chg="mod">
          <ac:chgData name="Chee Keet Wong" userId="155b81f272b81788" providerId="LiveId" clId="{795B2BB9-162B-4928-9FE7-DAE826885C36}" dt="2019-09-04T07:59:01.107" v="8142" actId="207"/>
          <ac:spMkLst>
            <pc:docMk/>
            <pc:sldMk cId="245759259" sldId="295"/>
            <ac:spMk id="35" creationId="{1351EB4E-229E-498A-B252-5FDB3B3BD8AC}"/>
          </ac:spMkLst>
        </pc:spChg>
        <pc:spChg chg="mod">
          <ac:chgData name="Chee Keet Wong" userId="155b81f272b81788" providerId="LiveId" clId="{795B2BB9-162B-4928-9FE7-DAE826885C36}" dt="2019-09-04T08:03:45.085" v="8257" actId="20577"/>
          <ac:spMkLst>
            <pc:docMk/>
            <pc:sldMk cId="245759259" sldId="295"/>
            <ac:spMk id="37" creationId="{A02693D7-661B-412D-A0E5-39ED1878CFFB}"/>
          </ac:spMkLst>
        </pc:spChg>
        <pc:picChg chg="add mod">
          <ac:chgData name="Chee Keet Wong" userId="155b81f272b81788" providerId="LiveId" clId="{795B2BB9-162B-4928-9FE7-DAE826885C36}" dt="2019-09-04T08:18:10.653" v="8275" actId="1037"/>
          <ac:picMkLst>
            <pc:docMk/>
            <pc:sldMk cId="245759259" sldId="295"/>
            <ac:picMk id="6" creationId="{252E7119-D859-4992-8A7B-1C296FAECC8E}"/>
          </ac:picMkLst>
        </pc:picChg>
        <pc:picChg chg="add mod">
          <ac:chgData name="Chee Keet Wong" userId="155b81f272b81788" providerId="LiveId" clId="{795B2BB9-162B-4928-9FE7-DAE826885C36}" dt="2019-09-04T08:18:02.155" v="8273" actId="1076"/>
          <ac:picMkLst>
            <pc:docMk/>
            <pc:sldMk cId="245759259" sldId="295"/>
            <ac:picMk id="8" creationId="{C371A4D8-7D46-493C-B396-60412B26CEB7}"/>
          </ac:picMkLst>
        </pc:picChg>
      </pc:sldChg>
      <pc:sldChg chg="modSp modNotesTx">
        <pc:chgData name="Chee Keet Wong" userId="155b81f272b81788" providerId="LiveId" clId="{795B2BB9-162B-4928-9FE7-DAE826885C36}" dt="2019-09-04T08:19:51.655" v="8320" actId="1035"/>
        <pc:sldMkLst>
          <pc:docMk/>
          <pc:sldMk cId="2428333922" sldId="296"/>
        </pc:sldMkLst>
        <pc:spChg chg="mod">
          <ac:chgData name="Chee Keet Wong" userId="155b81f272b81788" providerId="LiveId" clId="{795B2BB9-162B-4928-9FE7-DAE826885C36}" dt="2019-09-04T08:19:51.655" v="8320" actId="1035"/>
          <ac:spMkLst>
            <pc:docMk/>
            <pc:sldMk cId="2428333922" sldId="296"/>
            <ac:spMk id="148" creationId="{B37C45B4-994E-4639-A2D8-04D17898E53B}"/>
          </ac:spMkLst>
        </pc:spChg>
        <pc:spChg chg="mod">
          <ac:chgData name="Chee Keet Wong" userId="155b81f272b81788" providerId="LiveId" clId="{795B2BB9-162B-4928-9FE7-DAE826885C36}" dt="2019-09-04T08:19:30.629" v="8300" actId="1037"/>
          <ac:spMkLst>
            <pc:docMk/>
            <pc:sldMk cId="2428333922" sldId="296"/>
            <ac:spMk id="151" creationId="{30AB4BD0-055F-4DEF-BF18-C4C462B6A9CB}"/>
          </ac:spMkLst>
        </pc:spChg>
        <pc:cxnChg chg="mod">
          <ac:chgData name="Chee Keet Wong" userId="155b81f272b81788" providerId="LiveId" clId="{795B2BB9-162B-4928-9FE7-DAE826885C36}" dt="2019-09-04T08:19:51.655" v="8320" actId="1035"/>
          <ac:cxnSpMkLst>
            <pc:docMk/>
            <pc:sldMk cId="2428333922" sldId="296"/>
            <ac:cxnSpMk id="150" creationId="{C05C4468-44C6-46E5-A4C1-89C57E1046C0}"/>
          </ac:cxnSpMkLst>
        </pc:cxnChg>
      </pc:sldChg>
      <pc:sldChg chg="modNotesTx">
        <pc:chgData name="Chee Keet Wong" userId="155b81f272b81788" providerId="LiveId" clId="{795B2BB9-162B-4928-9FE7-DAE826885C36}" dt="2019-09-04T05:55:37.456" v="1044" actId="20577"/>
        <pc:sldMkLst>
          <pc:docMk/>
          <pc:sldMk cId="520565739" sldId="297"/>
        </pc:sldMkLst>
      </pc:sldChg>
      <pc:sldChg chg="modNotesTx">
        <pc:chgData name="Chee Keet Wong" userId="155b81f272b81788" providerId="LiveId" clId="{795B2BB9-162B-4928-9FE7-DAE826885C36}" dt="2019-09-04T05:55:44.446" v="1047" actId="20577"/>
        <pc:sldMkLst>
          <pc:docMk/>
          <pc:sldMk cId="2356025739" sldId="298"/>
        </pc:sldMkLst>
      </pc:sldChg>
      <pc:sldChg chg="modNotesTx">
        <pc:chgData name="Chee Keet Wong" userId="155b81f272b81788" providerId="LiveId" clId="{795B2BB9-162B-4928-9FE7-DAE826885C36}" dt="2019-09-04T05:55:48.691" v="1048" actId="20577"/>
        <pc:sldMkLst>
          <pc:docMk/>
          <pc:sldMk cId="1535766909" sldId="299"/>
        </pc:sldMkLst>
      </pc:sldChg>
      <pc:sldChg chg="modNotesTx">
        <pc:chgData name="Chee Keet Wong" userId="155b81f272b81788" providerId="LiveId" clId="{795B2BB9-162B-4928-9FE7-DAE826885C36}" dt="2019-09-04T05:55:50.773" v="1049" actId="20577"/>
        <pc:sldMkLst>
          <pc:docMk/>
          <pc:sldMk cId="868082057" sldId="300"/>
        </pc:sldMkLst>
      </pc:sldChg>
      <pc:sldChg chg="modNotesTx">
        <pc:chgData name="Chee Keet Wong" userId="155b81f272b81788" providerId="LiveId" clId="{795B2BB9-162B-4928-9FE7-DAE826885C36}" dt="2019-09-04T05:55:42.249" v="1046" actId="20577"/>
        <pc:sldMkLst>
          <pc:docMk/>
          <pc:sldMk cId="3241339296" sldId="301"/>
        </pc:sldMkLst>
      </pc:sldChg>
      <pc:sldChg chg="modNotesTx">
        <pc:chgData name="Chee Keet Wong" userId="155b81f272b81788" providerId="LiveId" clId="{795B2BB9-162B-4928-9FE7-DAE826885C36}" dt="2019-09-04T05:55:39.735" v="1045" actId="20577"/>
        <pc:sldMkLst>
          <pc:docMk/>
          <pc:sldMk cId="1396071945" sldId="302"/>
        </pc:sldMkLst>
      </pc:sldChg>
      <pc:sldChg chg="addSp delSp modSp add del ord delAnim">
        <pc:chgData name="Chee Keet Wong" userId="155b81f272b81788" providerId="LiveId" clId="{795B2BB9-162B-4928-9FE7-DAE826885C36}" dt="2019-09-04T12:28:32.239" v="10504" actId="2696"/>
        <pc:sldMkLst>
          <pc:docMk/>
          <pc:sldMk cId="1935655026" sldId="303"/>
        </pc:sldMkLst>
        <pc:spChg chg="del mod">
          <ac:chgData name="Chee Keet Wong" userId="155b81f272b81788" providerId="LiveId" clId="{795B2BB9-162B-4928-9FE7-DAE826885C36}" dt="2019-09-04T12:18:50.403" v="10439" actId="478"/>
          <ac:spMkLst>
            <pc:docMk/>
            <pc:sldMk cId="1935655026" sldId="303"/>
            <ac:spMk id="2" creationId="{1642974B-FAEC-4BE7-9323-BFC4B3D4C175}"/>
          </ac:spMkLst>
        </pc:spChg>
        <pc:spChg chg="add del mod">
          <ac:chgData name="Chee Keet Wong" userId="155b81f272b81788" providerId="LiveId" clId="{795B2BB9-162B-4928-9FE7-DAE826885C36}" dt="2019-09-04T12:18:54.851" v="10440" actId="478"/>
          <ac:spMkLst>
            <pc:docMk/>
            <pc:sldMk cId="1935655026" sldId="303"/>
            <ac:spMk id="5" creationId="{90B25253-55A1-4433-9FA4-7CA5F168747F}"/>
          </ac:spMkLst>
        </pc:spChg>
        <pc:spChg chg="del">
          <ac:chgData name="Chee Keet Wong" userId="155b81f272b81788" providerId="LiveId" clId="{795B2BB9-162B-4928-9FE7-DAE826885C36}" dt="2019-09-04T09:10:58.816" v="10299" actId="478"/>
          <ac:spMkLst>
            <pc:docMk/>
            <pc:sldMk cId="1935655026" sldId="303"/>
            <ac:spMk id="53" creationId="{0BB0E29D-A137-4807-83E5-AB5FB498F9A4}"/>
          </ac:spMkLst>
        </pc:spChg>
        <pc:picChg chg="del">
          <ac:chgData name="Chee Keet Wong" userId="155b81f272b81788" providerId="LiveId" clId="{795B2BB9-162B-4928-9FE7-DAE826885C36}" dt="2019-09-04T09:10:57.098" v="10298" actId="478"/>
          <ac:picMkLst>
            <pc:docMk/>
            <pc:sldMk cId="1935655026" sldId="303"/>
            <ac:picMk id="5" creationId="{5AFAE67D-6E78-421E-BDE6-3074E276A232}"/>
          </ac:picMkLst>
        </pc:picChg>
        <pc:picChg chg="add del mod modCrop">
          <ac:chgData name="Chee Keet Wong" userId="155b81f272b81788" providerId="LiveId" clId="{795B2BB9-162B-4928-9FE7-DAE826885C36}" dt="2019-09-04T12:24:48.719" v="10499"/>
          <ac:picMkLst>
            <pc:docMk/>
            <pc:sldMk cId="1935655026" sldId="303"/>
            <ac:picMk id="7" creationId="{71D41FCC-AA4A-40F7-808C-AE6D1F28218A}"/>
          </ac:picMkLst>
        </pc:picChg>
        <pc:picChg chg="add del mod modCrop">
          <ac:chgData name="Chee Keet Wong" userId="155b81f272b81788" providerId="LiveId" clId="{795B2BB9-162B-4928-9FE7-DAE826885C36}" dt="2019-09-04T12:24:48.719" v="10499"/>
          <ac:picMkLst>
            <pc:docMk/>
            <pc:sldMk cId="1935655026" sldId="303"/>
            <ac:picMk id="9" creationId="{8F644FBF-85D8-4AC4-BBF7-D5EFC5E47F55}"/>
          </ac:picMkLst>
        </pc:picChg>
      </pc:sldChg>
      <pc:sldChg chg="addSp delSp add del delAnim modAnim">
        <pc:chgData name="Chee Keet Wong" userId="155b81f272b81788" providerId="LiveId" clId="{795B2BB9-162B-4928-9FE7-DAE826885C36}" dt="2019-09-04T12:30:02.337" v="10523" actId="2696"/>
        <pc:sldMkLst>
          <pc:docMk/>
          <pc:sldMk cId="2288412804" sldId="304"/>
        </pc:sldMkLst>
        <pc:spChg chg="del">
          <ac:chgData name="Chee Keet Wong" userId="155b81f272b81788" providerId="LiveId" clId="{795B2BB9-162B-4928-9FE7-DAE826885C36}" dt="2019-09-04T12:24:38.160" v="10495" actId="478"/>
          <ac:spMkLst>
            <pc:docMk/>
            <pc:sldMk cId="2288412804" sldId="304"/>
            <ac:spMk id="9" creationId="{37BB1BC7-4978-4D54-8B95-47128D6F8966}"/>
          </ac:spMkLst>
        </pc:spChg>
        <pc:spChg chg="del">
          <ac:chgData name="Chee Keet Wong" userId="155b81f272b81788" providerId="LiveId" clId="{795B2BB9-162B-4928-9FE7-DAE826885C36}" dt="2019-09-04T12:24:40.703" v="10496" actId="478"/>
          <ac:spMkLst>
            <pc:docMk/>
            <pc:sldMk cId="2288412804" sldId="304"/>
            <ac:spMk id="13" creationId="{DCD2CBEA-3B9E-4F83-AC48-F3E56C7C8840}"/>
          </ac:spMkLst>
        </pc:spChg>
        <pc:spChg chg="del">
          <ac:chgData name="Chee Keet Wong" userId="155b81f272b81788" providerId="LiveId" clId="{795B2BB9-162B-4928-9FE7-DAE826885C36}" dt="2019-09-04T12:24:42.791" v="10497" actId="478"/>
          <ac:spMkLst>
            <pc:docMk/>
            <pc:sldMk cId="2288412804" sldId="304"/>
            <ac:spMk id="74" creationId="{8F3679AA-DA75-478E-84DA-B64EC81FE669}"/>
          </ac:spMkLst>
        </pc:spChg>
        <pc:grpChg chg="del">
          <ac:chgData name="Chee Keet Wong" userId="155b81f272b81788" providerId="LiveId" clId="{795B2BB9-162B-4928-9FE7-DAE826885C36}" dt="2019-09-04T12:24:36.417" v="10494" actId="478"/>
          <ac:grpSpMkLst>
            <pc:docMk/>
            <pc:sldMk cId="2288412804" sldId="304"/>
            <ac:grpSpMk id="3" creationId="{2818C45F-36A1-4DF1-8F8A-5C190CDD6C32}"/>
          </ac:grpSpMkLst>
        </pc:grpChg>
        <pc:grpChg chg="del">
          <ac:chgData name="Chee Keet Wong" userId="155b81f272b81788" providerId="LiveId" clId="{795B2BB9-162B-4928-9FE7-DAE826885C36}" dt="2019-09-04T12:24:44.493" v="10498" actId="478"/>
          <ac:grpSpMkLst>
            <pc:docMk/>
            <pc:sldMk cId="2288412804" sldId="304"/>
            <ac:grpSpMk id="96" creationId="{97E6795B-D164-4BCD-8A48-690BC735CDBF}"/>
          </ac:grpSpMkLst>
        </pc:grpChg>
        <pc:picChg chg="add del">
          <ac:chgData name="Chee Keet Wong" userId="155b81f272b81788" providerId="LiveId" clId="{795B2BB9-162B-4928-9FE7-DAE826885C36}" dt="2019-09-04T12:29:54.175" v="10521"/>
          <ac:picMkLst>
            <pc:docMk/>
            <pc:sldMk cId="2288412804" sldId="304"/>
            <ac:picMk id="88" creationId="{2BAE4568-00E1-4817-BF7D-AE9801E6638F}"/>
          </ac:picMkLst>
        </pc:picChg>
        <pc:picChg chg="add del">
          <ac:chgData name="Chee Keet Wong" userId="155b81f272b81788" providerId="LiveId" clId="{795B2BB9-162B-4928-9FE7-DAE826885C36}" dt="2019-09-04T12:29:54.175" v="10521"/>
          <ac:picMkLst>
            <pc:docMk/>
            <pc:sldMk cId="2288412804" sldId="304"/>
            <ac:picMk id="89" creationId="{71CA0F03-53C6-4376-83A2-D0C9C4190009}"/>
          </ac:picMkLst>
        </pc:picChg>
      </pc:sldChg>
      <pc:sldChg chg="addSp delSp modSp add modTransition delAnim modAnim">
        <pc:chgData name="Chee Keet Wong" userId="155b81f272b81788" providerId="LiveId" clId="{795B2BB9-162B-4928-9FE7-DAE826885C36}" dt="2019-09-04T12:37:11.369" v="10668"/>
        <pc:sldMkLst>
          <pc:docMk/>
          <pc:sldMk cId="293006790" sldId="305"/>
        </pc:sldMkLst>
        <pc:spChg chg="mod">
          <ac:chgData name="Chee Keet Wong" userId="155b81f272b81788" providerId="LiveId" clId="{795B2BB9-162B-4928-9FE7-DAE826885C36}" dt="2019-09-04T12:29:07.702" v="10511" actId="27803"/>
          <ac:spMkLst>
            <pc:docMk/>
            <pc:sldMk cId="293006790" sldId="305"/>
            <ac:spMk id="2" creationId="{69990FD4-FF8F-4DD9-A43E-F93C0835579D}"/>
          </ac:spMkLst>
        </pc:spChg>
        <pc:spChg chg="mod ord">
          <ac:chgData name="Chee Keet Wong" userId="155b81f272b81788" providerId="LiveId" clId="{795B2BB9-162B-4928-9FE7-DAE826885C36}" dt="2019-09-04T12:31:07.611" v="10599" actId="167"/>
          <ac:spMkLst>
            <pc:docMk/>
            <pc:sldMk cId="293006790" sldId="305"/>
            <ac:spMk id="3" creationId="{69990FD4-FF8F-4DD9-A43E-F93C0835579D}"/>
          </ac:spMkLst>
        </pc:spChg>
        <pc:spChg chg="mod">
          <ac:chgData name="Chee Keet Wong" userId="155b81f272b81788" providerId="LiveId" clId="{795B2BB9-162B-4928-9FE7-DAE826885C36}" dt="2019-09-04T12:32:02.494" v="10639" actId="1038"/>
          <ac:spMkLst>
            <pc:docMk/>
            <pc:sldMk cId="293006790" sldId="305"/>
            <ac:spMk id="14" creationId="{6F530673-1BAF-45A6-9221-C1A5F6B982E6}"/>
          </ac:spMkLst>
        </pc:spChg>
        <pc:spChg chg="del mod">
          <ac:chgData name="Chee Keet Wong" userId="155b81f272b81788" providerId="LiveId" clId="{795B2BB9-162B-4928-9FE7-DAE826885C36}" dt="2019-09-04T12:30:12.902" v="10525" actId="478"/>
          <ac:spMkLst>
            <pc:docMk/>
            <pc:sldMk cId="293006790" sldId="305"/>
            <ac:spMk id="15" creationId="{76BCAA27-A044-43A7-8633-97CD13F53AFF}"/>
          </ac:spMkLst>
        </pc:spChg>
        <pc:spChg chg="del">
          <ac:chgData name="Chee Keet Wong" userId="155b81f272b81788" providerId="LiveId" clId="{795B2BB9-162B-4928-9FE7-DAE826885C36}" dt="2019-09-04T12:28:47.753" v="10506" actId="478"/>
          <ac:spMkLst>
            <pc:docMk/>
            <pc:sldMk cId="293006790" sldId="305"/>
            <ac:spMk id="19" creationId="{4CDE9A25-36EE-4284-A57A-AB60CACE23F2}"/>
          </ac:spMkLst>
        </pc:spChg>
        <pc:grpChg chg="del">
          <ac:chgData name="Chee Keet Wong" userId="155b81f272b81788" providerId="LiveId" clId="{795B2BB9-162B-4928-9FE7-DAE826885C36}" dt="2019-09-04T12:28:50.802" v="10508" actId="478"/>
          <ac:grpSpMkLst>
            <pc:docMk/>
            <pc:sldMk cId="293006790" sldId="305"/>
            <ac:grpSpMk id="26" creationId="{70BCC969-CC12-4DB1-9065-E5546E18052A}"/>
          </ac:grpSpMkLst>
        </pc:grpChg>
        <pc:grpChg chg="del">
          <ac:chgData name="Chee Keet Wong" userId="155b81f272b81788" providerId="LiveId" clId="{795B2BB9-162B-4928-9FE7-DAE826885C36}" dt="2019-09-04T12:29:39.253" v="10516" actId="478"/>
          <ac:grpSpMkLst>
            <pc:docMk/>
            <pc:sldMk cId="293006790" sldId="305"/>
            <ac:grpSpMk id="33" creationId="{320F4ADD-BA59-41E4-A1A8-DF3B031E9418}"/>
          </ac:grpSpMkLst>
        </pc:grpChg>
        <pc:grpChg chg="del">
          <ac:chgData name="Chee Keet Wong" userId="155b81f272b81788" providerId="LiveId" clId="{795B2BB9-162B-4928-9FE7-DAE826885C36}" dt="2019-09-04T12:29:19.464" v="10514" actId="478"/>
          <ac:grpSpMkLst>
            <pc:docMk/>
            <pc:sldMk cId="293006790" sldId="305"/>
            <ac:grpSpMk id="37" creationId="{5BAFB66A-650B-45D2-B00A-E6BBC60CF444}"/>
          </ac:grpSpMkLst>
        </pc:grpChg>
        <pc:grpChg chg="del">
          <ac:chgData name="Chee Keet Wong" userId="155b81f272b81788" providerId="LiveId" clId="{795B2BB9-162B-4928-9FE7-DAE826885C36}" dt="2019-09-04T12:29:39.946" v="10517" actId="478"/>
          <ac:grpSpMkLst>
            <pc:docMk/>
            <pc:sldMk cId="293006790" sldId="305"/>
            <ac:grpSpMk id="46" creationId="{3680DA02-BB53-47CF-AEAA-BA202AB5B08A}"/>
          </ac:grpSpMkLst>
        </pc:grpChg>
        <pc:grpChg chg="del">
          <ac:chgData name="Chee Keet Wong" userId="155b81f272b81788" providerId="LiveId" clId="{795B2BB9-162B-4928-9FE7-DAE826885C36}" dt="2019-09-04T12:29:46.665" v="10520" actId="478"/>
          <ac:grpSpMkLst>
            <pc:docMk/>
            <pc:sldMk cId="293006790" sldId="305"/>
            <ac:grpSpMk id="118" creationId="{FB33B44F-CBBE-42F0-B43C-4D8AF1033105}"/>
          </ac:grpSpMkLst>
        </pc:grpChg>
        <pc:grpChg chg="del">
          <ac:chgData name="Chee Keet Wong" userId="155b81f272b81788" providerId="LiveId" clId="{795B2BB9-162B-4928-9FE7-DAE826885C36}" dt="2019-09-04T12:31:16.431" v="10615" actId="478"/>
          <ac:grpSpMkLst>
            <pc:docMk/>
            <pc:sldMk cId="293006790" sldId="305"/>
            <ac:grpSpMk id="123" creationId="{9197FC26-8785-442B-8B99-278C315AE5CA}"/>
          </ac:grpSpMkLst>
        </pc:grpChg>
        <pc:graphicFrameChg chg="del">
          <ac:chgData name="Chee Keet Wong" userId="155b81f272b81788" providerId="LiveId" clId="{795B2BB9-162B-4928-9FE7-DAE826885C36}" dt="2019-09-04T12:28:50.113" v="10507" actId="478"/>
          <ac:graphicFrameMkLst>
            <pc:docMk/>
            <pc:sldMk cId="293006790" sldId="305"/>
            <ac:graphicFrameMk id="18" creationId="{13362FD5-3A06-453D-BB28-2BC4DED7AEDD}"/>
          </ac:graphicFrameMkLst>
        </pc:graphicFrameChg>
        <pc:picChg chg="add del">
          <ac:chgData name="Chee Keet Wong" userId="155b81f272b81788" providerId="LiveId" clId="{795B2BB9-162B-4928-9FE7-DAE826885C36}" dt="2019-09-04T12:29:16.252" v="10513" actId="27803"/>
          <ac:picMkLst>
            <pc:docMk/>
            <pc:sldMk cId="293006790" sldId="305"/>
            <ac:picMk id="61" creationId="{69990FD4-FF8F-4DD9-A43E-F93C0835579D}"/>
          </ac:picMkLst>
        </pc:picChg>
        <pc:picChg chg="del">
          <ac:chgData name="Chee Keet Wong" userId="155b81f272b81788" providerId="LiveId" clId="{795B2BB9-162B-4928-9FE7-DAE826885C36}" dt="2019-09-04T12:29:43.535" v="10518" actId="478"/>
          <ac:picMkLst>
            <pc:docMk/>
            <pc:sldMk cId="293006790" sldId="305"/>
            <ac:picMk id="119" creationId="{390034A6-92B1-48F8-A661-AD55037D3FE8}"/>
          </ac:picMkLst>
        </pc:picChg>
        <pc:picChg chg="del">
          <ac:chgData name="Chee Keet Wong" userId="155b81f272b81788" providerId="LiveId" clId="{795B2BB9-162B-4928-9FE7-DAE826885C36}" dt="2019-09-04T12:29:44.585" v="10519" actId="478"/>
          <ac:picMkLst>
            <pc:docMk/>
            <pc:sldMk cId="293006790" sldId="305"/>
            <ac:picMk id="120" creationId="{5BDCB0DF-60D9-4588-93FB-90F5656ECEE2}"/>
          </ac:picMkLst>
        </pc:picChg>
        <pc:picChg chg="add mod ord">
          <ac:chgData name="Chee Keet Wong" userId="155b81f272b81788" providerId="LiveId" clId="{795B2BB9-162B-4928-9FE7-DAE826885C36}" dt="2019-09-04T12:34:15.104" v="10650" actId="1038"/>
          <ac:picMkLst>
            <pc:docMk/>
            <pc:sldMk cId="293006790" sldId="305"/>
            <ac:picMk id="121" creationId="{9F89B911-865B-4145-88A5-4F01D796E30C}"/>
          </ac:picMkLst>
        </pc:picChg>
        <pc:picChg chg="add mod">
          <ac:chgData name="Chee Keet Wong" userId="155b81f272b81788" providerId="LiveId" clId="{795B2BB9-162B-4928-9FE7-DAE826885C36}" dt="2019-09-04T12:34:21.849" v="10656" actId="1035"/>
          <ac:picMkLst>
            <pc:docMk/>
            <pc:sldMk cId="293006790" sldId="305"/>
            <ac:picMk id="135" creationId="{80B5C732-175B-448B-9B4C-FC220EA56044}"/>
          </ac:picMkLst>
        </pc:picChg>
      </pc:sldChg>
    </pc:docChg>
  </pc:docChgLst>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14:58:31.764" v="6626" actId="20577"/>
      <pc:docMkLst>
        <pc:docMk/>
      </pc:docMkLst>
      <pc:sldChg chg="addSp delSp modSp modAnim">
        <pc:chgData name="Chee Keet Wong" userId="155b81f272b81788" providerId="LiveId" clId="{70BF817D-C4A2-4004-B503-78795EE1691C}" dt="2019-09-03T12:56:02.574" v="6084" actId="165"/>
        <pc:sldMkLst>
          <pc:docMk/>
          <pc:sldMk cId="2801865505" sldId="256"/>
        </pc:sldMkLst>
        <pc:spChg chg="mod topLvl">
          <ac:chgData name="Chee Keet Wong" userId="155b81f272b81788" providerId="LiveId" clId="{70BF817D-C4A2-4004-B503-78795EE1691C}" dt="2019-09-03T12:56:02.574" v="6084" actId="165"/>
          <ac:spMkLst>
            <pc:docMk/>
            <pc:sldMk cId="2801865505" sldId="256"/>
            <ac:spMk id="5" creationId="{FDD158D6-D5A5-429E-AB22-212A1C2C3880}"/>
          </ac:spMkLst>
        </pc:spChg>
        <pc:spChg chg="mod topLvl">
          <ac:chgData name="Chee Keet Wong" userId="155b81f272b81788" providerId="LiveId" clId="{70BF817D-C4A2-4004-B503-78795EE1691C}" dt="2019-09-03T12:56:02.574" v="6084" actId="165"/>
          <ac:spMkLst>
            <pc:docMk/>
            <pc:sldMk cId="2801865505" sldId="256"/>
            <ac:spMk id="6" creationId="{8B9350EE-42BA-4283-BED8-1015419A3F0D}"/>
          </ac:spMkLst>
        </pc:spChg>
        <pc:spChg chg="mod topLvl">
          <ac:chgData name="Chee Keet Wong" userId="155b81f272b81788" providerId="LiveId" clId="{70BF817D-C4A2-4004-B503-78795EE1691C}" dt="2019-09-03T12:56:02.574" v="6084" actId="165"/>
          <ac:spMkLst>
            <pc:docMk/>
            <pc:sldMk cId="2801865505" sldId="256"/>
            <ac:spMk id="7" creationId="{0AC99B0B-A956-404C-8A8F-4BB948895D14}"/>
          </ac:spMkLst>
        </pc:spChg>
        <pc:spChg chg="mod topLvl">
          <ac:chgData name="Chee Keet Wong" userId="155b81f272b81788" providerId="LiveId" clId="{70BF817D-C4A2-4004-B503-78795EE1691C}" dt="2019-09-03T12:56:02.574" v="6084" actId="165"/>
          <ac:spMkLst>
            <pc:docMk/>
            <pc:sldMk cId="2801865505" sldId="256"/>
            <ac:spMk id="8" creationId="{522BD7C8-4C5B-4764-8153-1BD11813D70C}"/>
          </ac:spMkLst>
        </pc:spChg>
        <pc:spChg chg="mod topLvl">
          <ac:chgData name="Chee Keet Wong" userId="155b81f272b81788" providerId="LiveId" clId="{70BF817D-C4A2-4004-B503-78795EE1691C}" dt="2019-09-03T12:56:02.574" v="6084" actId="165"/>
          <ac:spMkLst>
            <pc:docMk/>
            <pc:sldMk cId="2801865505" sldId="256"/>
            <ac:spMk id="9" creationId="{EBDFB1D2-D4BC-4C9C-98A5-C013ACC61327}"/>
          </ac:spMkLst>
        </pc:spChg>
        <pc:spChg chg="mod topLvl">
          <ac:chgData name="Chee Keet Wong" userId="155b81f272b81788" providerId="LiveId" clId="{70BF817D-C4A2-4004-B503-78795EE1691C}" dt="2019-09-03T12:56:02.574" v="6084" actId="165"/>
          <ac:spMkLst>
            <pc:docMk/>
            <pc:sldMk cId="2801865505" sldId="256"/>
            <ac:spMk id="10" creationId="{16743D76-E743-4DDA-9602-73CDE6735917}"/>
          </ac:spMkLst>
        </pc:spChg>
        <pc:spChg chg="mod topLvl">
          <ac:chgData name="Chee Keet Wong" userId="155b81f272b81788" providerId="LiveId" clId="{70BF817D-C4A2-4004-B503-78795EE1691C}" dt="2019-09-03T12:56:02.574" v="6084" actId="165"/>
          <ac:spMkLst>
            <pc:docMk/>
            <pc:sldMk cId="2801865505" sldId="256"/>
            <ac:spMk id="11" creationId="{30B59062-31AA-44C6-B6E1-A5724DDEB63A}"/>
          </ac:spMkLst>
        </pc:spChg>
        <pc:spChg chg="mod topLvl">
          <ac:chgData name="Chee Keet Wong" userId="155b81f272b81788" providerId="LiveId" clId="{70BF817D-C4A2-4004-B503-78795EE1691C}" dt="2019-09-03T12:56:02.574" v="6084" actId="165"/>
          <ac:spMkLst>
            <pc:docMk/>
            <pc:sldMk cId="2801865505" sldId="256"/>
            <ac:spMk id="12" creationId="{4CA308E0-B381-4CE5-B6BD-79ADC8B36C3E}"/>
          </ac:spMkLst>
        </pc:spChg>
        <pc:spChg chg="mod topLvl">
          <ac:chgData name="Chee Keet Wong" userId="155b81f272b81788" providerId="LiveId" clId="{70BF817D-C4A2-4004-B503-78795EE1691C}" dt="2019-09-03T12:56:02.574" v="6084" actId="165"/>
          <ac:spMkLst>
            <pc:docMk/>
            <pc:sldMk cId="2801865505" sldId="256"/>
            <ac:spMk id="13" creationId="{66C4771D-33B6-43DC-AAD0-DC46069D979D}"/>
          </ac:spMkLst>
        </pc:spChg>
        <pc:spChg chg="mod topLvl">
          <ac:chgData name="Chee Keet Wong" userId="155b81f272b81788" providerId="LiveId" clId="{70BF817D-C4A2-4004-B503-78795EE1691C}" dt="2019-09-03T12:56:02.574" v="6084" actId="165"/>
          <ac:spMkLst>
            <pc:docMk/>
            <pc:sldMk cId="2801865505" sldId="256"/>
            <ac:spMk id="14" creationId="{70524FFF-0A90-429F-A091-3C1DAC879BB6}"/>
          </ac:spMkLst>
        </pc:spChg>
        <pc:spChg chg="mod topLvl">
          <ac:chgData name="Chee Keet Wong" userId="155b81f272b81788" providerId="LiveId" clId="{70BF817D-C4A2-4004-B503-78795EE1691C}" dt="2019-09-03T12:56:02.574" v="6084" actId="165"/>
          <ac:spMkLst>
            <pc:docMk/>
            <pc:sldMk cId="2801865505" sldId="256"/>
            <ac:spMk id="15" creationId="{D2542346-E1A4-4840-B142-02DF713CCA49}"/>
          </ac:spMkLst>
        </pc:spChg>
        <pc:spChg chg="mod topLvl">
          <ac:chgData name="Chee Keet Wong" userId="155b81f272b81788" providerId="LiveId" clId="{70BF817D-C4A2-4004-B503-78795EE1691C}" dt="2019-09-03T12:56:02.574" v="6084" actId="165"/>
          <ac:spMkLst>
            <pc:docMk/>
            <pc:sldMk cId="2801865505" sldId="256"/>
            <ac:spMk id="34" creationId="{39CBCB55-3134-4FD6-B2E1-ABCF0939BE6A}"/>
          </ac:spMkLst>
        </pc:spChg>
        <pc:grpChg chg="mod topLvl">
          <ac:chgData name="Chee Keet Wong" userId="155b81f272b81788" providerId="LiveId" clId="{70BF817D-C4A2-4004-B503-78795EE1691C}" dt="2019-09-03T12:56:02.574" v="6084" actId="165"/>
          <ac:grpSpMkLst>
            <pc:docMk/>
            <pc:sldMk cId="2801865505" sldId="256"/>
            <ac:grpSpMk id="2" creationId="{3A5EC6FF-6235-4328-BB3E-1055DF7C24DB}"/>
          </ac:grpSpMkLst>
        </pc:grpChg>
        <pc:grpChg chg="add del mod">
          <ac:chgData name="Chee Keet Wong" userId="155b81f272b81788" providerId="LiveId" clId="{70BF817D-C4A2-4004-B503-78795EE1691C}" dt="2019-09-03T12:56:02.574" v="6084" actId="165"/>
          <ac:grpSpMkLst>
            <pc:docMk/>
            <pc:sldMk cId="2801865505" sldId="256"/>
            <ac:grpSpMk id="3" creationId="{F1FA9A68-6291-4040-852D-DFB93B1D4216}"/>
          </ac:grpSpMkLst>
        </pc:grpChg>
        <pc:grpChg chg="mod topLvl">
          <ac:chgData name="Chee Keet Wong" userId="155b81f272b81788" providerId="LiveId" clId="{70BF817D-C4A2-4004-B503-78795EE1691C}" dt="2019-09-03T12:56:02.574" v="6084" actId="165"/>
          <ac:grpSpMkLst>
            <pc:docMk/>
            <pc:sldMk cId="2801865505" sldId="256"/>
            <ac:grpSpMk id="16" creationId="{A415A06E-BFBF-472E-855F-D86A21CEDE6F}"/>
          </ac:grpSpMkLst>
        </pc:grpChg>
        <pc:grpChg chg="mod topLvl">
          <ac:chgData name="Chee Keet Wong" userId="155b81f272b81788" providerId="LiveId" clId="{70BF817D-C4A2-4004-B503-78795EE1691C}" dt="2019-09-03T12:56:02.574" v="6084" actId="165"/>
          <ac:grpSpMkLst>
            <pc:docMk/>
            <pc:sldMk cId="2801865505" sldId="256"/>
            <ac:grpSpMk id="65" creationId="{358EF043-72D1-499F-BC47-8911480A8E99}"/>
          </ac:grpSpMkLst>
        </pc:grpChg>
        <pc:grpChg chg="mod topLvl">
          <ac:chgData name="Chee Keet Wong" userId="155b81f272b81788" providerId="LiveId" clId="{70BF817D-C4A2-4004-B503-78795EE1691C}" dt="2019-09-03T12:56:02.574" v="6084" actId="165"/>
          <ac:grpSpMkLst>
            <pc:docMk/>
            <pc:sldMk cId="2801865505" sldId="256"/>
            <ac:grpSpMk id="99" creationId="{92191FA5-2E5C-44B1-858C-DC656311FA0F}"/>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modTransition delAnim">
        <pc:chgData name="Chee Keet Wong" userId="155b81f272b81788" providerId="LiveId" clId="{70BF817D-C4A2-4004-B503-78795EE1691C}" dt="2019-09-03T14:06:30.801" v="6392"/>
        <pc:sldMkLst>
          <pc:docMk/>
          <pc:sldMk cId="2043392286" sldId="276"/>
        </pc:sldMkLst>
        <pc:spChg chg="add mod">
          <ac:chgData name="Chee Keet Wong" userId="155b81f272b81788" providerId="LiveId" clId="{70BF817D-C4A2-4004-B503-78795EE1691C}" dt="2019-09-03T11:20:59.094" v="5199" actId="20577"/>
          <ac:spMkLst>
            <pc:docMk/>
            <pc:sldMk cId="2043392286" sldId="276"/>
            <ac:spMk id="115" creationId="{3173B2EA-14D5-4DFB-94F1-14C235284724}"/>
          </ac:spMkLst>
        </pc:spChg>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del mod">
          <ac:chgData name="Chee Keet Wong" userId="155b81f272b81788" providerId="LiveId" clId="{70BF817D-C4A2-4004-B503-78795EE1691C}" dt="2019-09-03T11:20:51.846" v="5180" actId="478"/>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addSp delSp modSp add">
        <pc:chgData name="Chee Keet Wong" userId="155b81f272b81788" providerId="LiveId" clId="{70BF817D-C4A2-4004-B503-78795EE1691C}" dt="2019-09-03T14:37:37.855" v="6519"/>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pChg chg="add del">
          <ac:chgData name="Chee Keet Wong" userId="155b81f272b81788" providerId="LiveId" clId="{70BF817D-C4A2-4004-B503-78795EE1691C}" dt="2019-09-03T14:37:33.632" v="6517"/>
          <ac:spMkLst>
            <pc:docMk/>
            <pc:sldMk cId="1810447250" sldId="283"/>
            <ac:spMk id="73" creationId="{BA4A7891-6D4B-4CCD-8280-FE2A5FE5C6BF}"/>
          </ac:spMkLst>
        </pc:spChg>
        <pc:spChg chg="add del">
          <ac:chgData name="Chee Keet Wong" userId="155b81f272b81788" providerId="LiveId" clId="{70BF817D-C4A2-4004-B503-78795EE1691C}" dt="2019-09-03T14:37:37.855" v="6519"/>
          <ac:spMkLst>
            <pc:docMk/>
            <pc:sldMk cId="1810447250" sldId="283"/>
            <ac:spMk id="74" creationId="{B0D97CC2-11FD-4AD7-961E-F3DBAA173799}"/>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11:21:47.923" v="5203" actId="20577"/>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11:21:47.923" v="5203" actId="20577"/>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sldChg chg="addSp delSp modSp add delAnim modAnim">
        <pc:chgData name="Chee Keet Wong" userId="155b81f272b81788" providerId="LiveId" clId="{70BF817D-C4A2-4004-B503-78795EE1691C}" dt="2019-09-03T11:49:51.960" v="5791" actId="1036"/>
        <pc:sldMkLst>
          <pc:docMk/>
          <pc:sldMk cId="1795355761" sldId="291"/>
        </pc:sldMkLst>
        <pc:spChg chg="mod">
          <ac:chgData name="Chee Keet Wong" userId="155b81f272b81788" providerId="LiveId" clId="{70BF817D-C4A2-4004-B503-78795EE1691C}" dt="2019-09-03T11:25:18.409" v="5293" actId="1036"/>
          <ac:spMkLst>
            <pc:docMk/>
            <pc:sldMk cId="1795355761" sldId="291"/>
            <ac:spMk id="2" creationId="{1642974B-FAEC-4BE7-9323-BFC4B3D4C175}"/>
          </ac:spMkLst>
        </pc:spChg>
        <pc:spChg chg="del">
          <ac:chgData name="Chee Keet Wong" userId="155b81f272b81788" providerId="LiveId" clId="{70BF817D-C4A2-4004-B503-78795EE1691C}" dt="2019-09-03T11:24:36.769" v="5226" actId="478"/>
          <ac:spMkLst>
            <pc:docMk/>
            <pc:sldMk cId="1795355761" sldId="291"/>
            <ac:spMk id="52" creationId="{89E94B9E-B665-4448-8F53-A8893E7BC5F6}"/>
          </ac:spMkLst>
        </pc:spChg>
        <pc:spChg chg="mod">
          <ac:chgData name="Chee Keet Wong" userId="155b81f272b81788" providerId="LiveId" clId="{70BF817D-C4A2-4004-B503-78795EE1691C}" dt="2019-09-03T11:49:28.048" v="5737" actId="20577"/>
          <ac:spMkLst>
            <pc:docMk/>
            <pc:sldMk cId="1795355761" sldId="291"/>
            <ac:spMk id="53" creationId="{0BB0E29D-A137-4807-83E5-AB5FB498F9A4}"/>
          </ac:spMkLst>
        </pc:spChg>
        <pc:spChg chg="add mod">
          <ac:chgData name="Chee Keet Wong" userId="155b81f272b81788" providerId="LiveId" clId="{70BF817D-C4A2-4004-B503-78795EE1691C}" dt="2019-09-03T11:31:41.845" v="5326" actId="20577"/>
          <ac:spMkLst>
            <pc:docMk/>
            <pc:sldMk cId="1795355761" sldId="291"/>
            <ac:spMk id="55" creationId="{F045DA69-17BA-4505-9278-7EA9BE08B2D1}"/>
          </ac:spMkLst>
        </pc:spChg>
        <pc:spChg chg="del">
          <ac:chgData name="Chee Keet Wong" userId="155b81f272b81788" providerId="LiveId" clId="{70BF817D-C4A2-4004-B503-78795EE1691C}" dt="2019-09-03T11:23:56.801" v="5206" actId="478"/>
          <ac:spMkLst>
            <pc:docMk/>
            <pc:sldMk cId="1795355761" sldId="291"/>
            <ac:spMk id="59" creationId="{192A11E9-8047-4154-A305-BC76E72D33A6}"/>
          </ac:spMkLst>
        </pc:spChg>
        <pc:spChg chg="add mod">
          <ac:chgData name="Chee Keet Wong" userId="155b81f272b81788" providerId="LiveId" clId="{70BF817D-C4A2-4004-B503-78795EE1691C}" dt="2019-09-03T11:49:42.078" v="5768" actId="1038"/>
          <ac:spMkLst>
            <pc:docMk/>
            <pc:sldMk cId="1795355761" sldId="291"/>
            <ac:spMk id="62" creationId="{39AF1B47-B059-41F9-8E73-39734C4CCB8F}"/>
          </ac:spMkLst>
        </pc:spChg>
        <pc:spChg chg="add mod">
          <ac:chgData name="Chee Keet Wong" userId="155b81f272b81788" providerId="LiveId" clId="{70BF817D-C4A2-4004-B503-78795EE1691C}" dt="2019-09-03T11:49:36.973" v="5757" actId="1038"/>
          <ac:spMkLst>
            <pc:docMk/>
            <pc:sldMk cId="1795355761" sldId="291"/>
            <ac:spMk id="63" creationId="{83427529-F6CF-4D40-90F9-CFBCD4E10233}"/>
          </ac:spMkLst>
        </pc:spChg>
        <pc:spChg chg="del">
          <ac:chgData name="Chee Keet Wong" userId="155b81f272b81788" providerId="LiveId" clId="{70BF817D-C4A2-4004-B503-78795EE1691C}" dt="2019-09-03T11:24:30.271" v="5225" actId="478"/>
          <ac:spMkLst>
            <pc:docMk/>
            <pc:sldMk cId="1795355761" sldId="291"/>
            <ac:spMk id="64" creationId="{12A2EBAD-1188-4A2E-BABD-F54D48F26C7C}"/>
          </ac:spMkLst>
        </pc:spChg>
        <pc:spChg chg="add mod">
          <ac:chgData name="Chee Keet Wong" userId="155b81f272b81788" providerId="LiveId" clId="{70BF817D-C4A2-4004-B503-78795EE1691C}" dt="2019-09-03T11:49:51.960" v="5791" actId="1036"/>
          <ac:spMkLst>
            <pc:docMk/>
            <pc:sldMk cId="1795355761" sldId="291"/>
            <ac:spMk id="118" creationId="{CFB14000-560D-4491-9865-985EA8AE8A9B}"/>
          </ac:spMkLst>
        </pc:spChg>
        <pc:grpChg chg="del">
          <ac:chgData name="Chee Keet Wong" userId="155b81f272b81788" providerId="LiveId" clId="{70BF817D-C4A2-4004-B503-78795EE1691C}" dt="2019-09-03T11:23:59.004" v="5207" actId="478"/>
          <ac:grpSpMkLst>
            <pc:docMk/>
            <pc:sldMk cId="1795355761" sldId="291"/>
            <ac:grpSpMk id="60" creationId="{C807568A-F422-4E73-A24F-250C228B3627}"/>
          </ac:grpSpMkLst>
        </pc:grpChg>
        <pc:grpChg chg="add mod">
          <ac:chgData name="Chee Keet Wong" userId="155b81f272b81788" providerId="LiveId" clId="{70BF817D-C4A2-4004-B503-78795EE1691C}" dt="2019-09-03T11:47:51.781" v="5655" actId="1076"/>
          <ac:grpSpMkLst>
            <pc:docMk/>
            <pc:sldMk cId="1795355761" sldId="291"/>
            <ac:grpSpMk id="69" creationId="{4E58A551-76B3-415C-9FC7-B53DDB3C7E67}"/>
          </ac:grpSpMkLst>
        </pc:grpChg>
        <pc:grpChg chg="del">
          <ac:chgData name="Chee Keet Wong" userId="155b81f272b81788" providerId="LiveId" clId="{70BF817D-C4A2-4004-B503-78795EE1691C}" dt="2019-09-03T11:30:18.362" v="5297" actId="478"/>
          <ac:grpSpMkLst>
            <pc:docMk/>
            <pc:sldMk cId="1795355761" sldId="291"/>
            <ac:grpSpMk id="70" creationId="{9AD6A2F1-F502-434D-8CD5-A52F2D289A04}"/>
          </ac:grpSpMkLst>
        </pc:grpChg>
        <pc:grpChg chg="del">
          <ac:chgData name="Chee Keet Wong" userId="155b81f272b81788" providerId="LiveId" clId="{70BF817D-C4A2-4004-B503-78795EE1691C}" dt="2019-09-03T11:23:54.036" v="5205" actId="478"/>
          <ac:grpSpMkLst>
            <pc:docMk/>
            <pc:sldMk cId="1795355761" sldId="291"/>
            <ac:grpSpMk id="90" creationId="{99FC41A0-1349-49A3-85DA-CF299E5E33B1}"/>
          </ac:grpSpMkLst>
        </pc:grpChg>
        <pc:picChg chg="add mod">
          <ac:chgData name="Chee Keet Wong" userId="155b81f272b81788" providerId="LiveId" clId="{70BF817D-C4A2-4004-B503-78795EE1691C}" dt="2019-09-03T11:49:42.078" v="5768" actId="1038"/>
          <ac:picMkLst>
            <pc:docMk/>
            <pc:sldMk cId="1795355761" sldId="291"/>
            <ac:picMk id="5" creationId="{907A24C7-5252-41B0-AB9F-AA65D2D1CEE8}"/>
          </ac:picMkLst>
        </pc:picChg>
        <pc:picChg chg="add mod">
          <ac:chgData name="Chee Keet Wong" userId="155b81f272b81788" providerId="LiveId" clId="{70BF817D-C4A2-4004-B503-78795EE1691C}" dt="2019-09-03T11:49:36.973" v="5757" actId="1038"/>
          <ac:picMkLst>
            <pc:docMk/>
            <pc:sldMk cId="1795355761" sldId="291"/>
            <ac:picMk id="8" creationId="{49DF169A-A7D1-4459-A397-367A610BC56E}"/>
          </ac:picMkLst>
        </pc:picChg>
        <pc:picChg chg="add mod">
          <ac:chgData name="Chee Keet Wong" userId="155b81f272b81788" providerId="LiveId" clId="{70BF817D-C4A2-4004-B503-78795EE1691C}" dt="2019-09-03T11:46:48.171" v="5647" actId="1037"/>
          <ac:picMkLst>
            <pc:docMk/>
            <pc:sldMk cId="1795355761" sldId="291"/>
            <ac:picMk id="10" creationId="{E4E19AA5-D248-4735-BD96-0CF7AF09EA71}"/>
          </ac:picMkLst>
        </pc:picChg>
        <pc:picChg chg="del">
          <ac:chgData name="Chee Keet Wong" userId="155b81f272b81788" providerId="LiveId" clId="{70BF817D-C4A2-4004-B503-78795EE1691C}" dt="2019-09-03T11:30:15.878" v="5295" actId="478"/>
          <ac:picMkLst>
            <pc:docMk/>
            <pc:sldMk cId="1795355761" sldId="291"/>
            <ac:picMk id="65" creationId="{C5C9C958-2DA9-4761-95C2-D487652364CA}"/>
          </ac:picMkLst>
        </pc:picChg>
        <pc:picChg chg="mod">
          <ac:chgData name="Chee Keet Wong" userId="155b81f272b81788" providerId="LiveId" clId="{70BF817D-C4A2-4004-B503-78795EE1691C}" dt="2019-09-03T11:46:11.140" v="5611" actId="1076"/>
          <ac:picMkLst>
            <pc:docMk/>
            <pc:sldMk cId="1795355761" sldId="291"/>
            <ac:picMk id="67" creationId="{B2CC58BB-8E03-46F2-B886-4F38A7A2465C}"/>
          </ac:picMkLst>
        </pc:picChg>
        <pc:picChg chg="del">
          <ac:chgData name="Chee Keet Wong" userId="155b81f272b81788" providerId="LiveId" clId="{70BF817D-C4A2-4004-B503-78795EE1691C}" dt="2019-09-03T11:30:17.587" v="5296" actId="478"/>
          <ac:picMkLst>
            <pc:docMk/>
            <pc:sldMk cId="1795355761" sldId="291"/>
            <ac:picMk id="68" creationId="{A44B7871-BE83-454B-9E60-38F72D6D18B0}"/>
          </ac:picMkLst>
        </pc:picChg>
      </pc:sldChg>
      <pc:sldChg chg="addSp delSp modSp add addAnim delAnim modAnim">
        <pc:chgData name="Chee Keet Wong" userId="155b81f272b81788" providerId="LiveId" clId="{70BF817D-C4A2-4004-B503-78795EE1691C}" dt="2019-09-03T12:48:51.170" v="6080" actId="1076"/>
        <pc:sldMkLst>
          <pc:docMk/>
          <pc:sldMk cId="785670070" sldId="292"/>
        </pc:sldMkLst>
        <pc:spChg chg="mod">
          <ac:chgData name="Chee Keet Wong" userId="155b81f272b81788" providerId="LiveId" clId="{70BF817D-C4A2-4004-B503-78795EE1691C}" dt="2019-09-03T12:48:51.170" v="6080" actId="1076"/>
          <ac:spMkLst>
            <pc:docMk/>
            <pc:sldMk cId="785670070" sldId="292"/>
            <ac:spMk id="2" creationId="{A42FED0C-0488-4DE5-8505-9C2A9244BBC4}"/>
          </ac:spMkLst>
        </pc:spChg>
        <pc:spChg chg="add del">
          <ac:chgData name="Chee Keet Wong" userId="155b81f272b81788" providerId="LiveId" clId="{70BF817D-C4A2-4004-B503-78795EE1691C}" dt="2019-09-03T12:44:06.378" v="5946" actId="478"/>
          <ac:spMkLst>
            <pc:docMk/>
            <pc:sldMk cId="785670070" sldId="292"/>
            <ac:spMk id="112" creationId="{ED918FCE-B17F-4583-A32D-E90E4141A64B}"/>
          </ac:spMkLst>
        </pc:spChg>
        <pc:spChg chg="del">
          <ac:chgData name="Chee Keet Wong" userId="155b81f272b81788" providerId="LiveId" clId="{70BF817D-C4A2-4004-B503-78795EE1691C}" dt="2019-09-03T12:33:09.103" v="5823" actId="478"/>
          <ac:spMkLst>
            <pc:docMk/>
            <pc:sldMk cId="785670070" sldId="292"/>
            <ac:spMk id="128" creationId="{08624C1B-6F2A-438B-92F9-505651444982}"/>
          </ac:spMkLst>
        </pc:spChg>
        <pc:spChg chg="add mod ord">
          <ac:chgData name="Chee Keet Wong" userId="155b81f272b81788" providerId="LiveId" clId="{70BF817D-C4A2-4004-B503-78795EE1691C}" dt="2019-09-03T12:44:30.732" v="5994" actId="14100"/>
          <ac:spMkLst>
            <pc:docMk/>
            <pc:sldMk cId="785670070" sldId="292"/>
            <ac:spMk id="185" creationId="{C053A41A-4A55-442F-A079-36B0DF3E8688}"/>
          </ac:spMkLst>
        </pc:spChg>
        <pc:spChg chg="del">
          <ac:chgData name="Chee Keet Wong" userId="155b81f272b81788" providerId="LiveId" clId="{70BF817D-C4A2-4004-B503-78795EE1691C}" dt="2019-09-03T12:32:20.640" v="5804" actId="478"/>
          <ac:spMkLst>
            <pc:docMk/>
            <pc:sldMk cId="785670070" sldId="292"/>
            <ac:spMk id="192" creationId="{A10FC4CF-CE08-42F6-8457-609F2A3AAB43}"/>
          </ac:spMkLst>
        </pc:spChg>
        <pc:grpChg chg="mod">
          <ac:chgData name="Chee Keet Wong" userId="155b81f272b81788" providerId="LiveId" clId="{70BF817D-C4A2-4004-B503-78795EE1691C}" dt="2019-09-03T12:44:18.613" v="5992" actId="1037"/>
          <ac:grpSpMkLst>
            <pc:docMk/>
            <pc:sldMk cId="785670070" sldId="292"/>
            <ac:grpSpMk id="3" creationId="{EFD42C14-A6FD-49B2-BF08-373BBD7AD6CF}"/>
          </ac:grpSpMkLst>
        </pc:grpChg>
        <pc:grpChg chg="del">
          <ac:chgData name="Chee Keet Wong" userId="155b81f272b81788" providerId="LiveId" clId="{70BF817D-C4A2-4004-B503-78795EE1691C}" dt="2019-09-03T12:32:44.102" v="5805" actId="478"/>
          <ac:grpSpMkLst>
            <pc:docMk/>
            <pc:sldMk cId="785670070" sldId="292"/>
            <ac:grpSpMk id="5" creationId="{AC6DCA69-7E43-4FBE-A73A-59C039039A88}"/>
          </ac:grpSpMkLst>
        </pc:grpChg>
        <pc:grpChg chg="del">
          <ac:chgData name="Chee Keet Wong" userId="155b81f272b81788" providerId="LiveId" clId="{70BF817D-C4A2-4004-B503-78795EE1691C}" dt="2019-09-03T12:32:48.414" v="5808" actId="478"/>
          <ac:grpSpMkLst>
            <pc:docMk/>
            <pc:sldMk cId="785670070" sldId="292"/>
            <ac:grpSpMk id="6" creationId="{EB36D77A-E28C-4043-8F1C-FDDE2F612D69}"/>
          </ac:grpSpMkLst>
        </pc:grpChg>
        <pc:grpChg chg="del">
          <ac:chgData name="Chee Keet Wong" userId="155b81f272b81788" providerId="LiveId" clId="{70BF817D-C4A2-4004-B503-78795EE1691C}" dt="2019-09-03T12:32:49.382" v="5809" actId="478"/>
          <ac:grpSpMkLst>
            <pc:docMk/>
            <pc:sldMk cId="785670070" sldId="292"/>
            <ac:grpSpMk id="7" creationId="{2FAB36AC-0E4D-4FBF-AC6F-1CEB450C460E}"/>
          </ac:grpSpMkLst>
        </pc:grpChg>
        <pc:grpChg chg="del">
          <ac:chgData name="Chee Keet Wong" userId="155b81f272b81788" providerId="LiveId" clId="{70BF817D-C4A2-4004-B503-78795EE1691C}" dt="2019-09-03T12:32:52.257" v="5811" actId="478"/>
          <ac:grpSpMkLst>
            <pc:docMk/>
            <pc:sldMk cId="785670070" sldId="292"/>
            <ac:grpSpMk id="8" creationId="{017E2372-4CCB-4C9A-84C9-361A53E31AF6}"/>
          </ac:grpSpMkLst>
        </pc:grpChg>
        <pc:grpChg chg="add mod">
          <ac:chgData name="Chee Keet Wong" userId="155b81f272b81788" providerId="LiveId" clId="{70BF817D-C4A2-4004-B503-78795EE1691C}" dt="2019-09-03T12:46:09.076" v="6079" actId="1076"/>
          <ac:grpSpMkLst>
            <pc:docMk/>
            <pc:sldMk cId="785670070" sldId="292"/>
            <ac:grpSpMk id="21" creationId="{A4D669F6-F0D9-48F7-958C-F845B7D64F8B}"/>
          </ac:grpSpMkLst>
        </pc:grpChg>
        <pc:grpChg chg="del">
          <ac:chgData name="Chee Keet Wong" userId="155b81f272b81788" providerId="LiveId" clId="{70BF817D-C4A2-4004-B503-78795EE1691C}" dt="2019-09-03T12:32:45.867" v="5806" actId="478"/>
          <ac:grpSpMkLst>
            <pc:docMk/>
            <pc:sldMk cId="785670070" sldId="292"/>
            <ac:grpSpMk id="116" creationId="{2CA818C3-4C84-466B-B4A2-62D5652C5F66}"/>
          </ac:grpSpMkLst>
        </pc:grpChg>
        <pc:grpChg chg="del">
          <ac:chgData name="Chee Keet Wong" userId="155b81f272b81788" providerId="LiveId" clId="{70BF817D-C4A2-4004-B503-78795EE1691C}" dt="2019-09-03T12:32:47.586" v="5807" actId="478"/>
          <ac:grpSpMkLst>
            <pc:docMk/>
            <pc:sldMk cId="785670070" sldId="292"/>
            <ac:grpSpMk id="119" creationId="{4A89238C-5315-4C51-A0C2-BC3E806FCB32}"/>
          </ac:grpSpMkLst>
        </pc:grpChg>
        <pc:grpChg chg="del">
          <ac:chgData name="Chee Keet Wong" userId="155b81f272b81788" providerId="LiveId" clId="{70BF817D-C4A2-4004-B503-78795EE1691C}" dt="2019-09-03T12:32:51.147" v="5810" actId="478"/>
          <ac:grpSpMkLst>
            <pc:docMk/>
            <pc:sldMk cId="785670070" sldId="292"/>
            <ac:grpSpMk id="122" creationId="{D4AFE3A1-C07B-4A48-A6DE-650359E435FF}"/>
          </ac:grpSpMkLst>
        </pc:grpChg>
        <pc:grpChg chg="del">
          <ac:chgData name="Chee Keet Wong" userId="155b81f272b81788" providerId="LiveId" clId="{70BF817D-C4A2-4004-B503-78795EE1691C}" dt="2019-09-03T12:32:53.772" v="5812" actId="478"/>
          <ac:grpSpMkLst>
            <pc:docMk/>
            <pc:sldMk cId="785670070" sldId="292"/>
            <ac:grpSpMk id="125" creationId="{FA0ECB5A-4A5E-4AAC-BA5D-53FD352B3C58}"/>
          </ac:grpSpMkLst>
        </pc:grpChg>
        <pc:picChg chg="add del mod">
          <ac:chgData name="Chee Keet Wong" userId="155b81f272b81788" providerId="LiveId" clId="{70BF817D-C4A2-4004-B503-78795EE1691C}" dt="2019-09-03T12:33:32.724" v="5844" actId="478"/>
          <ac:picMkLst>
            <pc:docMk/>
            <pc:sldMk cId="785670070" sldId="292"/>
            <ac:picMk id="10" creationId="{92B4B810-26C6-43CC-93CD-C97308F6ED64}"/>
          </ac:picMkLst>
        </pc:picChg>
        <pc:picChg chg="add mod">
          <ac:chgData name="Chee Keet Wong" userId="155b81f272b81788" providerId="LiveId" clId="{70BF817D-C4A2-4004-B503-78795EE1691C}" dt="2019-09-03T12:44:48.216" v="5996" actId="164"/>
          <ac:picMkLst>
            <pc:docMk/>
            <pc:sldMk cId="785670070" sldId="292"/>
            <ac:picMk id="12" creationId="{7024D33D-D3DD-49E5-B78F-BC2CB0BA1160}"/>
          </ac:picMkLst>
        </pc:picChg>
        <pc:picChg chg="add mod">
          <ac:chgData name="Chee Keet Wong" userId="155b81f272b81788" providerId="LiveId" clId="{70BF817D-C4A2-4004-B503-78795EE1691C}" dt="2019-09-03T12:44:48.216" v="5996" actId="164"/>
          <ac:picMkLst>
            <pc:docMk/>
            <pc:sldMk cId="785670070" sldId="292"/>
            <ac:picMk id="14" creationId="{C4A60023-5F36-4DE6-A1BE-E7290D062F00}"/>
          </ac:picMkLst>
        </pc:picChg>
        <pc:picChg chg="add mod">
          <ac:chgData name="Chee Keet Wong" userId="155b81f272b81788" providerId="LiveId" clId="{70BF817D-C4A2-4004-B503-78795EE1691C}" dt="2019-09-03T12:44:48.216" v="5996" actId="164"/>
          <ac:picMkLst>
            <pc:docMk/>
            <pc:sldMk cId="785670070" sldId="292"/>
            <ac:picMk id="16" creationId="{AAC40698-F8DB-431E-B501-1D554AC3FEFC}"/>
          </ac:picMkLst>
        </pc:picChg>
        <pc:picChg chg="add mod">
          <ac:chgData name="Chee Keet Wong" userId="155b81f272b81788" providerId="LiveId" clId="{70BF817D-C4A2-4004-B503-78795EE1691C}" dt="2019-09-03T12:44:48.216" v="5996" actId="164"/>
          <ac:picMkLst>
            <pc:docMk/>
            <pc:sldMk cId="785670070" sldId="292"/>
            <ac:picMk id="18" creationId="{00D319F6-E88F-46ED-9C8F-8D57E9AA54DA}"/>
          </ac:picMkLst>
        </pc:picChg>
        <pc:picChg chg="add mod">
          <ac:chgData name="Chee Keet Wong" userId="155b81f272b81788" providerId="LiveId" clId="{70BF817D-C4A2-4004-B503-78795EE1691C}" dt="2019-09-03T12:46:00.254" v="6078" actId="1037"/>
          <ac:picMkLst>
            <pc:docMk/>
            <pc:sldMk cId="785670070" sldId="292"/>
            <ac:picMk id="20" creationId="{F6D8615E-88BD-4D3A-B787-AEB47EDC7BD7}"/>
          </ac:picMkLst>
        </pc:picChg>
        <pc:picChg chg="add mod">
          <ac:chgData name="Chee Keet Wong" userId="155b81f272b81788" providerId="LiveId" clId="{70BF817D-C4A2-4004-B503-78795EE1691C}" dt="2019-09-03T12:44:48.216" v="5996" actId="164"/>
          <ac:picMkLst>
            <pc:docMk/>
            <pc:sldMk cId="785670070" sldId="292"/>
            <ac:picMk id="183" creationId="{9E9DCACF-DFF4-4219-A020-F9CCDEBF74EB}"/>
          </ac:picMkLst>
        </pc:picChg>
        <pc:picChg chg="add mod">
          <ac:chgData name="Chee Keet Wong" userId="155b81f272b81788" providerId="LiveId" clId="{70BF817D-C4A2-4004-B503-78795EE1691C}" dt="2019-09-03T12:44:48.216" v="5996" actId="164"/>
          <ac:picMkLst>
            <pc:docMk/>
            <pc:sldMk cId="785670070" sldId="292"/>
            <ac:picMk id="184" creationId="{02D2B4E5-4DEB-4150-8784-681B442A741E}"/>
          </ac:picMkLst>
        </pc:picChg>
      </pc:sldChg>
      <pc:sldChg chg="addSp delSp modSp add delAnim modAnim">
        <pc:chgData name="Chee Keet Wong" userId="155b81f272b81788" providerId="LiveId" clId="{70BF817D-C4A2-4004-B503-78795EE1691C}" dt="2019-09-03T14:27:11.580" v="6515"/>
        <pc:sldMkLst>
          <pc:docMk/>
          <pc:sldMk cId="354334941" sldId="293"/>
        </pc:sldMkLst>
        <pc:spChg chg="add del mod topLvl">
          <ac:chgData name="Chee Keet Wong" userId="155b81f272b81788" providerId="LiveId" clId="{70BF817D-C4A2-4004-B503-78795EE1691C}" dt="2019-09-03T12:58:02.036" v="6103" actId="478"/>
          <ac:spMkLst>
            <pc:docMk/>
            <pc:sldMk cId="354334941" sldId="293"/>
            <ac:spMk id="5" creationId="{FDD158D6-D5A5-429E-AB22-212A1C2C3880}"/>
          </ac:spMkLst>
        </pc:spChg>
        <pc:spChg chg="add del mod topLvl">
          <ac:chgData name="Chee Keet Wong" userId="155b81f272b81788" providerId="LiveId" clId="{70BF817D-C4A2-4004-B503-78795EE1691C}" dt="2019-09-03T12:57:47.903" v="6094" actId="478"/>
          <ac:spMkLst>
            <pc:docMk/>
            <pc:sldMk cId="354334941" sldId="293"/>
            <ac:spMk id="6" creationId="{8B9350EE-42BA-4283-BED8-1015419A3F0D}"/>
          </ac:spMkLst>
        </pc:spChg>
        <pc:spChg chg="add del mod topLvl">
          <ac:chgData name="Chee Keet Wong" userId="155b81f272b81788" providerId="LiveId" clId="{70BF817D-C4A2-4004-B503-78795EE1691C}" dt="2019-09-03T12:57:46.622" v="6093" actId="478"/>
          <ac:spMkLst>
            <pc:docMk/>
            <pc:sldMk cId="354334941" sldId="293"/>
            <ac:spMk id="7" creationId="{0AC99B0B-A956-404C-8A8F-4BB948895D14}"/>
          </ac:spMkLst>
        </pc:spChg>
        <pc:spChg chg="add del mod topLvl">
          <ac:chgData name="Chee Keet Wong" userId="155b81f272b81788" providerId="LiveId" clId="{70BF817D-C4A2-4004-B503-78795EE1691C}" dt="2019-09-03T12:57:39.961" v="6091" actId="478"/>
          <ac:spMkLst>
            <pc:docMk/>
            <pc:sldMk cId="354334941" sldId="293"/>
            <ac:spMk id="8" creationId="{522BD7C8-4C5B-4764-8153-1BD11813D70C}"/>
          </ac:spMkLst>
        </pc:spChg>
        <pc:spChg chg="add del mod topLvl">
          <ac:chgData name="Chee Keet Wong" userId="155b81f272b81788" providerId="LiveId" clId="{70BF817D-C4A2-4004-B503-78795EE1691C}" dt="2019-09-03T12:57:41.030" v="6092" actId="478"/>
          <ac:spMkLst>
            <pc:docMk/>
            <pc:sldMk cId="354334941" sldId="293"/>
            <ac:spMk id="9" creationId="{EBDFB1D2-D4BC-4C9C-98A5-C013ACC61327}"/>
          </ac:spMkLst>
        </pc:spChg>
        <pc:spChg chg="add del mod topLvl">
          <ac:chgData name="Chee Keet Wong" userId="155b81f272b81788" providerId="LiveId" clId="{70BF817D-C4A2-4004-B503-78795EE1691C}" dt="2019-09-03T12:57:54.584" v="6098" actId="478"/>
          <ac:spMkLst>
            <pc:docMk/>
            <pc:sldMk cId="354334941" sldId="293"/>
            <ac:spMk id="10" creationId="{16743D76-E743-4DDA-9602-73CDE6735917}"/>
          </ac:spMkLst>
        </pc:spChg>
        <pc:spChg chg="add del mod topLvl">
          <ac:chgData name="Chee Keet Wong" userId="155b81f272b81788" providerId="LiveId" clId="{70BF817D-C4A2-4004-B503-78795EE1691C}" dt="2019-09-03T12:57:52.428" v="6097" actId="478"/>
          <ac:spMkLst>
            <pc:docMk/>
            <pc:sldMk cId="354334941" sldId="293"/>
            <ac:spMk id="11" creationId="{30B59062-31AA-44C6-B6E1-A5724DDEB63A}"/>
          </ac:spMkLst>
        </pc:spChg>
        <pc:spChg chg="add del mod topLvl">
          <ac:chgData name="Chee Keet Wong" userId="155b81f272b81788" providerId="LiveId" clId="{70BF817D-C4A2-4004-B503-78795EE1691C}" dt="2019-09-03T12:57:49.183" v="6095" actId="478"/>
          <ac:spMkLst>
            <pc:docMk/>
            <pc:sldMk cId="354334941" sldId="293"/>
            <ac:spMk id="12" creationId="{4CA308E0-B381-4CE5-B6BD-79ADC8B36C3E}"/>
          </ac:spMkLst>
        </pc:spChg>
        <pc:spChg chg="add del mod topLvl">
          <ac:chgData name="Chee Keet Wong" userId="155b81f272b81788" providerId="LiveId" clId="{70BF817D-C4A2-4004-B503-78795EE1691C}" dt="2019-09-03T12:57:58.486" v="6101" actId="478"/>
          <ac:spMkLst>
            <pc:docMk/>
            <pc:sldMk cId="354334941" sldId="293"/>
            <ac:spMk id="13" creationId="{66C4771D-33B6-43DC-AAD0-DC46069D979D}"/>
          </ac:spMkLst>
        </pc:spChg>
        <pc:spChg chg="add del mod topLvl">
          <ac:chgData name="Chee Keet Wong" userId="155b81f272b81788" providerId="LiveId" clId="{70BF817D-C4A2-4004-B503-78795EE1691C}" dt="2019-09-03T12:57:55.976" v="6099" actId="478"/>
          <ac:spMkLst>
            <pc:docMk/>
            <pc:sldMk cId="354334941" sldId="293"/>
            <ac:spMk id="14" creationId="{70524FFF-0A90-429F-A091-3C1DAC879BB6}"/>
          </ac:spMkLst>
        </pc:spChg>
        <pc:spChg chg="add del mod topLvl">
          <ac:chgData name="Chee Keet Wong" userId="155b81f272b81788" providerId="LiveId" clId="{70BF817D-C4A2-4004-B503-78795EE1691C}" dt="2019-09-03T12:58:00.544" v="6102" actId="478"/>
          <ac:spMkLst>
            <pc:docMk/>
            <pc:sldMk cId="354334941" sldId="293"/>
            <ac:spMk id="15" creationId="{D2542346-E1A4-4840-B142-02DF713CCA49}"/>
          </ac:spMkLst>
        </pc:spChg>
        <pc:spChg chg="add del mod topLvl">
          <ac:chgData name="Chee Keet Wong" userId="155b81f272b81788" providerId="LiveId" clId="{70BF817D-C4A2-4004-B503-78795EE1691C}" dt="2019-09-03T14:08:02.530" v="6397" actId="478"/>
          <ac:spMkLst>
            <pc:docMk/>
            <pc:sldMk cId="354334941" sldId="293"/>
            <ac:spMk id="34" creationId="{39CBCB55-3134-4FD6-B2E1-ABCF0939BE6A}"/>
          </ac:spMkLst>
        </pc:spChg>
        <pc:spChg chg="add del mod">
          <ac:chgData name="Chee Keet Wong" userId="155b81f272b81788" providerId="LiveId" clId="{70BF817D-C4A2-4004-B503-78795EE1691C}" dt="2019-09-03T12:58:06.785" v="6105" actId="478"/>
          <ac:spMkLst>
            <pc:docMk/>
            <pc:sldMk cId="354334941" sldId="293"/>
            <ac:spMk id="115" creationId="{DE227E99-4CB0-48A1-BA34-592E3AB49A8A}"/>
          </ac:spMkLst>
        </pc:spChg>
        <pc:spChg chg="add del mod">
          <ac:chgData name="Chee Keet Wong" userId="155b81f272b81788" providerId="LiveId" clId="{70BF817D-C4A2-4004-B503-78795EE1691C}" dt="2019-09-03T12:58:14.267" v="6108" actId="478"/>
          <ac:spMkLst>
            <pc:docMk/>
            <pc:sldMk cId="354334941" sldId="293"/>
            <ac:spMk id="118" creationId="{42A0C928-3611-410B-B24A-365AD1A9EDF2}"/>
          </ac:spMkLst>
        </pc:spChg>
        <pc:spChg chg="add del">
          <ac:chgData name="Chee Keet Wong" userId="155b81f272b81788" providerId="LiveId" clId="{70BF817D-C4A2-4004-B503-78795EE1691C}" dt="2019-09-03T12:58:31.951" v="6110"/>
          <ac:spMkLst>
            <pc:docMk/>
            <pc:sldMk cId="354334941" sldId="293"/>
            <ac:spMk id="122" creationId="{2CB63098-8AD9-4BCE-8509-D12A66120308}"/>
          </ac:spMkLst>
        </pc:spChg>
        <pc:spChg chg="add mod">
          <ac:chgData name="Chee Keet Wong" userId="155b81f272b81788" providerId="LiveId" clId="{70BF817D-C4A2-4004-B503-78795EE1691C}" dt="2019-09-03T12:59:20.834" v="6133" actId="1076"/>
          <ac:spMkLst>
            <pc:docMk/>
            <pc:sldMk cId="354334941" sldId="293"/>
            <ac:spMk id="123" creationId="{0F825D01-F5DB-4673-A9DA-56148FC4FEF8}"/>
          </ac:spMkLst>
        </pc:spChg>
        <pc:spChg chg="del">
          <ac:chgData name="Chee Keet Wong" userId="155b81f272b81788" providerId="LiveId" clId="{70BF817D-C4A2-4004-B503-78795EE1691C}" dt="2019-09-03T12:58:09.686" v="6107" actId="478"/>
          <ac:spMkLst>
            <pc:docMk/>
            <pc:sldMk cId="354334941" sldId="293"/>
            <ac:spMk id="176" creationId="{13FED0E2-396C-4DC6-864D-B4EE12CA021A}"/>
          </ac:spMkLst>
        </pc:spChg>
        <pc:spChg chg="del">
          <ac:chgData name="Chee Keet Wong" userId="155b81f272b81788" providerId="LiveId" clId="{70BF817D-C4A2-4004-B503-78795EE1691C}" dt="2019-09-03T12:57:26.198" v="6086" actId="478"/>
          <ac:spMkLst>
            <pc:docMk/>
            <pc:sldMk cId="354334941" sldId="293"/>
            <ac:spMk id="177" creationId="{9ACACE32-61FC-4C68-9FDB-63BD6515DA2F}"/>
          </ac:spMkLst>
        </pc:spChg>
        <pc:spChg chg="del">
          <ac:chgData name="Chee Keet Wong" userId="155b81f272b81788" providerId="LiveId" clId="{70BF817D-C4A2-4004-B503-78795EE1691C}" dt="2019-09-03T12:57:27.188" v="6087" actId="478"/>
          <ac:spMkLst>
            <pc:docMk/>
            <pc:sldMk cId="354334941" sldId="293"/>
            <ac:spMk id="178" creationId="{4C64ADA9-03F3-4FEA-9954-6827035E6216}"/>
          </ac:spMkLst>
        </pc:spChg>
        <pc:grpChg chg="add del mod topLvl">
          <ac:chgData name="Chee Keet Wong" userId="155b81f272b81788" providerId="LiveId" clId="{70BF817D-C4A2-4004-B503-78795EE1691C}" dt="2019-09-03T12:58:03.537" v="6104" actId="478"/>
          <ac:grpSpMkLst>
            <pc:docMk/>
            <pc:sldMk cId="354334941" sldId="293"/>
            <ac:grpSpMk id="2" creationId="{3A5EC6FF-6235-4328-BB3E-1055DF7C24DB}"/>
          </ac:grpSpMkLst>
        </pc:grpChg>
        <pc:grpChg chg="del">
          <ac:chgData name="Chee Keet Wong" userId="155b81f272b81788" providerId="LiveId" clId="{70BF817D-C4A2-4004-B503-78795EE1691C}" dt="2019-09-03T12:57:30.952" v="6088" actId="165"/>
          <ac:grpSpMkLst>
            <pc:docMk/>
            <pc:sldMk cId="354334941" sldId="293"/>
            <ac:grpSpMk id="3" creationId="{F1FA9A68-6291-4040-852D-DFB93B1D4216}"/>
          </ac:grpSpMkLst>
        </pc:grpChg>
        <pc:grpChg chg="add del mod topLvl">
          <ac:chgData name="Chee Keet Wong" userId="155b81f272b81788" providerId="LiveId" clId="{70BF817D-C4A2-4004-B503-78795EE1691C}" dt="2019-09-03T12:57:50.611" v="6096" actId="478"/>
          <ac:grpSpMkLst>
            <pc:docMk/>
            <pc:sldMk cId="354334941" sldId="293"/>
            <ac:grpSpMk id="16" creationId="{A415A06E-BFBF-472E-855F-D86A21CEDE6F}"/>
          </ac:grpSpMkLst>
        </pc:grpChg>
        <pc:grpChg chg="add del mod topLvl">
          <ac:chgData name="Chee Keet Wong" userId="155b81f272b81788" providerId="LiveId" clId="{70BF817D-C4A2-4004-B503-78795EE1691C}" dt="2019-09-03T14:08:02.530" v="6397" actId="478"/>
          <ac:grpSpMkLst>
            <pc:docMk/>
            <pc:sldMk cId="354334941" sldId="293"/>
            <ac:grpSpMk id="65" creationId="{358EF043-72D1-499F-BC47-8911480A8E99}"/>
          </ac:grpSpMkLst>
        </pc:grpChg>
        <pc:grpChg chg="add del mod topLvl">
          <ac:chgData name="Chee Keet Wong" userId="155b81f272b81788" providerId="LiveId" clId="{70BF817D-C4A2-4004-B503-78795EE1691C}" dt="2019-09-03T12:57:57.295" v="6100" actId="478"/>
          <ac:grpSpMkLst>
            <pc:docMk/>
            <pc:sldMk cId="354334941" sldId="293"/>
            <ac:grpSpMk id="99" creationId="{92191FA5-2E5C-44B1-858C-DC656311FA0F}"/>
          </ac:grpSpMkLst>
        </pc:grpChg>
        <pc:picChg chg="del">
          <ac:chgData name="Chee Keet Wong" userId="155b81f272b81788" providerId="LiveId" clId="{70BF817D-C4A2-4004-B503-78795EE1691C}" dt="2019-09-03T12:58:07.586" v="6106" actId="478"/>
          <ac:picMkLst>
            <pc:docMk/>
            <pc:sldMk cId="354334941" sldId="293"/>
            <ac:picMk id="117" creationId="{FF6448A7-D007-4D22-A39A-69105E9D67B2}"/>
          </ac:picMkLst>
        </pc:picChg>
        <pc:picChg chg="add mod">
          <ac:chgData name="Chee Keet Wong" userId="155b81f272b81788" providerId="LiveId" clId="{70BF817D-C4A2-4004-B503-78795EE1691C}" dt="2019-09-03T14:02:37.021" v="6391" actId="1037"/>
          <ac:picMkLst>
            <pc:docMk/>
            <pc:sldMk cId="354334941" sldId="293"/>
            <ac:picMk id="120" creationId="{504BD5D3-CD39-45B0-B8C8-C7D02DAA9C49}"/>
          </ac:picMkLst>
        </pc:picChg>
        <pc:picChg chg="add mod">
          <ac:chgData name="Chee Keet Wong" userId="155b81f272b81788" providerId="LiveId" clId="{70BF817D-C4A2-4004-B503-78795EE1691C}" dt="2019-09-03T14:02:37.021" v="6391" actId="1037"/>
          <ac:picMkLst>
            <pc:docMk/>
            <pc:sldMk cId="354334941" sldId="293"/>
            <ac:picMk id="124" creationId="{8461B7F0-85FD-4F43-AAC5-2C39EDC578CB}"/>
          </ac:picMkLst>
        </pc:picChg>
        <pc:picChg chg="add mod">
          <ac:chgData name="Chee Keet Wong" userId="155b81f272b81788" providerId="LiveId" clId="{70BF817D-C4A2-4004-B503-78795EE1691C}" dt="2019-09-03T14:02:37.021" v="6391" actId="1037"/>
          <ac:picMkLst>
            <pc:docMk/>
            <pc:sldMk cId="354334941" sldId="293"/>
            <ac:picMk id="126" creationId="{BFBFA701-AFE9-441C-9262-FD81008C06CC}"/>
          </ac:picMkLst>
        </pc:picChg>
        <pc:picChg chg="add mod">
          <ac:chgData name="Chee Keet Wong" userId="155b81f272b81788" providerId="LiveId" clId="{70BF817D-C4A2-4004-B503-78795EE1691C}" dt="2019-09-03T14:02:37.021" v="6391" actId="1037"/>
          <ac:picMkLst>
            <pc:docMk/>
            <pc:sldMk cId="354334941" sldId="293"/>
            <ac:picMk id="130" creationId="{20BFBEA9-5F29-459F-8363-B3B7D780BE13}"/>
          </ac:picMkLst>
        </pc:picChg>
        <pc:picChg chg="add mod">
          <ac:chgData name="Chee Keet Wong" userId="155b81f272b81788" providerId="LiveId" clId="{70BF817D-C4A2-4004-B503-78795EE1691C}" dt="2019-09-03T14:24:27.315" v="6509" actId="1036"/>
          <ac:picMkLst>
            <pc:docMk/>
            <pc:sldMk cId="354334941" sldId="293"/>
            <ac:picMk id="143" creationId="{81DBBFFA-725A-4023-A6AB-1DA6176C121C}"/>
          </ac:picMkLst>
        </pc:picChg>
        <pc:picChg chg="add mod">
          <ac:chgData name="Chee Keet Wong" userId="155b81f272b81788" providerId="LiveId" clId="{70BF817D-C4A2-4004-B503-78795EE1691C}" dt="2019-09-03T14:24:27.315" v="6509" actId="1036"/>
          <ac:picMkLst>
            <pc:docMk/>
            <pc:sldMk cId="354334941" sldId="293"/>
            <ac:picMk id="145" creationId="{957DBB3E-06DB-4C43-B97A-CD6268417891}"/>
          </ac:picMkLst>
        </pc:picChg>
        <pc:picChg chg="add mod">
          <ac:chgData name="Chee Keet Wong" userId="155b81f272b81788" providerId="LiveId" clId="{70BF817D-C4A2-4004-B503-78795EE1691C}" dt="2019-09-03T14:24:27.315" v="6509" actId="1036"/>
          <ac:picMkLst>
            <pc:docMk/>
            <pc:sldMk cId="354334941" sldId="293"/>
            <ac:picMk id="147" creationId="{63FFAC7F-BFE1-47A4-B2B4-3CD5F6651587}"/>
          </ac:picMkLst>
        </pc:picChg>
        <pc:picChg chg="add mod">
          <ac:chgData name="Chee Keet Wong" userId="155b81f272b81788" providerId="LiveId" clId="{70BF817D-C4A2-4004-B503-78795EE1691C}" dt="2019-09-03T14:24:27.315" v="6509" actId="1036"/>
          <ac:picMkLst>
            <pc:docMk/>
            <pc:sldMk cId="354334941" sldId="293"/>
            <ac:picMk id="148" creationId="{4D9ADFF1-D94C-4B9B-8076-ECE2B3DA8BCF}"/>
          </ac:picMkLst>
        </pc:picChg>
        <pc:picChg chg="add mod">
          <ac:chgData name="Chee Keet Wong" userId="155b81f272b81788" providerId="LiveId" clId="{70BF817D-C4A2-4004-B503-78795EE1691C}" dt="2019-09-03T14:24:27.315" v="6509" actId="1036"/>
          <ac:picMkLst>
            <pc:docMk/>
            <pc:sldMk cId="354334941" sldId="293"/>
            <ac:picMk id="152" creationId="{885C4449-F892-4BCC-BE38-E5B7F0503DFC}"/>
          </ac:picMkLst>
        </pc:picChg>
        <pc:picChg chg="add mod">
          <ac:chgData name="Chee Keet Wong" userId="155b81f272b81788" providerId="LiveId" clId="{70BF817D-C4A2-4004-B503-78795EE1691C}" dt="2019-09-03T14:24:27.315" v="6509" actId="1036"/>
          <ac:picMkLst>
            <pc:docMk/>
            <pc:sldMk cId="354334941" sldId="293"/>
            <ac:picMk id="153" creationId="{EFB93BD3-7572-494D-B434-174DD8A16CF8}"/>
          </ac:picMkLst>
        </pc:picChg>
        <pc:picChg chg="add mod">
          <ac:chgData name="Chee Keet Wong" userId="155b81f272b81788" providerId="LiveId" clId="{70BF817D-C4A2-4004-B503-78795EE1691C}" dt="2019-09-03T14:24:27.315" v="6509" actId="1036"/>
          <ac:picMkLst>
            <pc:docMk/>
            <pc:sldMk cId="354334941" sldId="293"/>
            <ac:picMk id="154" creationId="{BD81C2C0-C828-4676-AEA6-E3DADA4907D7}"/>
          </ac:picMkLst>
        </pc:picChg>
        <pc:picChg chg="add del mod">
          <ac:chgData name="Chee Keet Wong" userId="155b81f272b81788" providerId="LiveId" clId="{70BF817D-C4A2-4004-B503-78795EE1691C}" dt="2019-09-03T14:00:52.843" v="6316"/>
          <ac:picMkLst>
            <pc:docMk/>
            <pc:sldMk cId="354334941" sldId="293"/>
            <ac:picMk id="155" creationId="{3F250BB6-CDDF-4925-B933-A9C0A86C6F8D}"/>
          </ac:picMkLst>
        </pc:picChg>
        <pc:picChg chg="add del mod">
          <ac:chgData name="Chee Keet Wong" userId="155b81f272b81788" providerId="LiveId" clId="{70BF817D-C4A2-4004-B503-78795EE1691C}" dt="2019-09-03T14:00:52.843" v="6316"/>
          <ac:picMkLst>
            <pc:docMk/>
            <pc:sldMk cId="354334941" sldId="293"/>
            <ac:picMk id="156" creationId="{04AE829F-8DD5-4BAD-91E8-C8ECBA43AF92}"/>
          </ac:picMkLst>
        </pc:picChg>
        <pc:picChg chg="add del mod">
          <ac:chgData name="Chee Keet Wong" userId="155b81f272b81788" providerId="LiveId" clId="{70BF817D-C4A2-4004-B503-78795EE1691C}" dt="2019-09-03T14:00:52.843" v="6316"/>
          <ac:picMkLst>
            <pc:docMk/>
            <pc:sldMk cId="354334941" sldId="293"/>
            <ac:picMk id="157" creationId="{3ADDCEC4-C270-4DD6-AFFC-7B60956AF6D7}"/>
          </ac:picMkLst>
        </pc:picChg>
        <pc:picChg chg="add mod">
          <ac:chgData name="Chee Keet Wong" userId="155b81f272b81788" providerId="LiveId" clId="{70BF817D-C4A2-4004-B503-78795EE1691C}" dt="2019-09-03T14:24:27.315" v="6509" actId="1036"/>
          <ac:picMkLst>
            <pc:docMk/>
            <pc:sldMk cId="354334941" sldId="293"/>
            <ac:picMk id="158" creationId="{A0D8E14F-43F9-43B8-8D7D-C25DB104756A}"/>
          </ac:picMkLst>
        </pc:picChg>
        <pc:picChg chg="add mod">
          <ac:chgData name="Chee Keet Wong" userId="155b81f272b81788" providerId="LiveId" clId="{70BF817D-C4A2-4004-B503-78795EE1691C}" dt="2019-09-03T14:24:27.315" v="6509" actId="1036"/>
          <ac:picMkLst>
            <pc:docMk/>
            <pc:sldMk cId="354334941" sldId="293"/>
            <ac:picMk id="159" creationId="{EF64EFB2-14D3-4C11-BC45-384C283EEAC8}"/>
          </ac:picMkLst>
        </pc:picChg>
        <pc:picChg chg="add mod">
          <ac:chgData name="Chee Keet Wong" userId="155b81f272b81788" providerId="LiveId" clId="{70BF817D-C4A2-4004-B503-78795EE1691C}" dt="2019-09-03T14:24:27.315" v="6509" actId="1036"/>
          <ac:picMkLst>
            <pc:docMk/>
            <pc:sldMk cId="354334941" sldId="293"/>
            <ac:picMk id="160" creationId="{BFE7C651-3A04-4493-9177-5D3DD16BED16}"/>
          </ac:picMkLst>
        </pc:picChg>
        <pc:picChg chg="add mod">
          <ac:chgData name="Chee Keet Wong" userId="155b81f272b81788" providerId="LiveId" clId="{70BF817D-C4A2-4004-B503-78795EE1691C}" dt="2019-09-03T14:24:27.315" v="6509" actId="1036"/>
          <ac:picMkLst>
            <pc:docMk/>
            <pc:sldMk cId="354334941" sldId="293"/>
            <ac:picMk id="161" creationId="{76DACBFA-1C96-4ECA-8A34-D188C79EC7C6}"/>
          </ac:picMkLst>
        </pc:picChg>
        <pc:picChg chg="add mod">
          <ac:chgData name="Chee Keet Wong" userId="155b81f272b81788" providerId="LiveId" clId="{70BF817D-C4A2-4004-B503-78795EE1691C}" dt="2019-09-03T14:24:27.315" v="6509" actId="1036"/>
          <ac:picMkLst>
            <pc:docMk/>
            <pc:sldMk cId="354334941" sldId="293"/>
            <ac:picMk id="162" creationId="{E954D9E8-6D4F-4434-85E5-C3018DDD6413}"/>
          </ac:picMkLst>
        </pc:picChg>
        <pc:picChg chg="add mod">
          <ac:chgData name="Chee Keet Wong" userId="155b81f272b81788" providerId="LiveId" clId="{70BF817D-C4A2-4004-B503-78795EE1691C}" dt="2019-09-03T14:24:27.315" v="6509" actId="1036"/>
          <ac:picMkLst>
            <pc:docMk/>
            <pc:sldMk cId="354334941" sldId="293"/>
            <ac:picMk id="163" creationId="{B9F30CFC-B9F7-41F6-A8E7-A51E2CDB4BDC}"/>
          </ac:picMkLst>
        </pc:picChg>
        <pc:picChg chg="add del mod">
          <ac:chgData name="Chee Keet Wong" userId="155b81f272b81788" providerId="LiveId" clId="{70BF817D-C4A2-4004-B503-78795EE1691C}" dt="2019-09-03T14:17:50.922" v="6441" actId="478"/>
          <ac:picMkLst>
            <pc:docMk/>
            <pc:sldMk cId="354334941" sldId="293"/>
            <ac:picMk id="164" creationId="{35556EA4-043C-45A4-8F72-AF4C18458192}"/>
          </ac:picMkLst>
        </pc:picChg>
        <pc:picChg chg="add del mod">
          <ac:chgData name="Chee Keet Wong" userId="155b81f272b81788" providerId="LiveId" clId="{70BF817D-C4A2-4004-B503-78795EE1691C}" dt="2019-09-03T14:17:51.833" v="6442" actId="478"/>
          <ac:picMkLst>
            <pc:docMk/>
            <pc:sldMk cId="354334941" sldId="293"/>
            <ac:picMk id="165" creationId="{D2AF5E3E-9A38-40E5-AD46-E6FE51291CED}"/>
          </ac:picMkLst>
        </pc:picChg>
        <pc:picChg chg="add del mod">
          <ac:chgData name="Chee Keet Wong" userId="155b81f272b81788" providerId="LiveId" clId="{70BF817D-C4A2-4004-B503-78795EE1691C}" dt="2019-09-03T14:17:52.463" v="6443" actId="478"/>
          <ac:picMkLst>
            <pc:docMk/>
            <pc:sldMk cId="354334941" sldId="293"/>
            <ac:picMk id="166" creationId="{F7026729-5F25-4F5D-8CB0-57D3046AE555}"/>
          </ac:picMkLst>
        </pc:picChg>
        <pc:picChg chg="add mod">
          <ac:chgData name="Chee Keet Wong" userId="155b81f272b81788" providerId="LiveId" clId="{70BF817D-C4A2-4004-B503-78795EE1691C}" dt="2019-09-03T14:24:27.315" v="6509" actId="1036"/>
          <ac:picMkLst>
            <pc:docMk/>
            <pc:sldMk cId="354334941" sldId="293"/>
            <ac:picMk id="167" creationId="{E1CED06C-093C-4FAC-9B8A-FCD3C52C28E3}"/>
          </ac:picMkLst>
        </pc:picChg>
        <pc:picChg chg="add mod">
          <ac:chgData name="Chee Keet Wong" userId="155b81f272b81788" providerId="LiveId" clId="{70BF817D-C4A2-4004-B503-78795EE1691C}" dt="2019-09-03T14:24:27.315" v="6509" actId="1036"/>
          <ac:picMkLst>
            <pc:docMk/>
            <pc:sldMk cId="354334941" sldId="293"/>
            <ac:picMk id="168" creationId="{07DF9D60-C690-4FE7-A404-B7AA32636F72}"/>
          </ac:picMkLst>
        </pc:picChg>
        <pc:picChg chg="add mod">
          <ac:chgData name="Chee Keet Wong" userId="155b81f272b81788" providerId="LiveId" clId="{70BF817D-C4A2-4004-B503-78795EE1691C}" dt="2019-09-03T14:24:27.315" v="6509" actId="1036"/>
          <ac:picMkLst>
            <pc:docMk/>
            <pc:sldMk cId="354334941" sldId="293"/>
            <ac:picMk id="169" creationId="{24CB9B84-D61A-4EA7-AB25-491AF6A06976}"/>
          </ac:picMkLst>
        </pc:picChg>
        <pc:cxnChg chg="add mod">
          <ac:chgData name="Chee Keet Wong" userId="155b81f272b81788" providerId="LiveId" clId="{70BF817D-C4A2-4004-B503-78795EE1691C}" dt="2019-09-03T14:02:37.021" v="6391" actId="1037"/>
          <ac:cxnSpMkLst>
            <pc:docMk/>
            <pc:sldMk cId="354334941" sldId="293"/>
            <ac:cxnSpMk id="128" creationId="{87A3355C-AC49-42F3-A937-086EA934AC94}"/>
          </ac:cxnSpMkLst>
        </pc:cxnChg>
        <pc:cxnChg chg="add mod">
          <ac:chgData name="Chee Keet Wong" userId="155b81f272b81788" providerId="LiveId" clId="{70BF817D-C4A2-4004-B503-78795EE1691C}" dt="2019-09-03T14:02:37.021" v="6391" actId="1037"/>
          <ac:cxnSpMkLst>
            <pc:docMk/>
            <pc:sldMk cId="354334941" sldId="293"/>
            <ac:cxnSpMk id="131" creationId="{AF20444F-7A39-46F9-92A1-E8AA65637A76}"/>
          </ac:cxnSpMkLst>
        </pc:cxnChg>
        <pc:cxnChg chg="add del mod">
          <ac:chgData name="Chee Keet Wong" userId="155b81f272b81788" providerId="LiveId" clId="{70BF817D-C4A2-4004-B503-78795EE1691C}" dt="2019-09-03T13:06:11.682" v="6188" actId="478"/>
          <ac:cxnSpMkLst>
            <pc:docMk/>
            <pc:sldMk cId="354334941" sldId="293"/>
            <ac:cxnSpMk id="133" creationId="{63938D5E-680F-46CD-9758-A14959E1762C}"/>
          </ac:cxnSpMkLst>
        </pc:cxnChg>
        <pc:cxnChg chg="add del mod">
          <ac:chgData name="Chee Keet Wong" userId="155b81f272b81788" providerId="LiveId" clId="{70BF817D-C4A2-4004-B503-78795EE1691C}" dt="2019-09-03T13:06:28.384" v="6191" actId="478"/>
          <ac:cxnSpMkLst>
            <pc:docMk/>
            <pc:sldMk cId="354334941" sldId="293"/>
            <ac:cxnSpMk id="135" creationId="{FDB987CE-7FC5-4A88-AAE6-63576F13AE3C}"/>
          </ac:cxnSpMkLst>
        </pc:cxnChg>
        <pc:cxnChg chg="add del mod">
          <ac:chgData name="Chee Keet Wong" userId="155b81f272b81788" providerId="LiveId" clId="{70BF817D-C4A2-4004-B503-78795EE1691C}" dt="2019-09-03T13:06:46.009" v="6195" actId="478"/>
          <ac:cxnSpMkLst>
            <pc:docMk/>
            <pc:sldMk cId="354334941" sldId="293"/>
            <ac:cxnSpMk id="138" creationId="{7B11284B-7A18-4C86-85D7-23EB26022506}"/>
          </ac:cxnSpMkLst>
        </pc:cxnChg>
        <pc:cxnChg chg="add mod">
          <ac:chgData name="Chee Keet Wong" userId="155b81f272b81788" providerId="LiveId" clId="{70BF817D-C4A2-4004-B503-78795EE1691C}" dt="2019-09-03T14:02:37.021" v="6391" actId="1037"/>
          <ac:cxnSpMkLst>
            <pc:docMk/>
            <pc:sldMk cId="354334941" sldId="293"/>
            <ac:cxnSpMk id="142" creationId="{986F7D1A-FC28-44C6-BEA5-68708E1B8DE6}"/>
          </ac:cxnSpMkLst>
        </pc:cxnChg>
      </pc:sldChg>
      <pc:sldChg chg="addSp delSp modSp add mod delAnim modAnim">
        <pc:chgData name="Chee Keet Wong" userId="155b81f272b81788" providerId="LiveId" clId="{70BF817D-C4A2-4004-B503-78795EE1691C}" dt="2019-09-03T14:57:55.734" v="6611" actId="1035"/>
        <pc:sldMkLst>
          <pc:docMk/>
          <pc:sldMk cId="3742185431" sldId="294"/>
        </pc:sldMkLst>
        <pc:spChg chg="mod">
          <ac:chgData name="Chee Keet Wong" userId="155b81f272b81788" providerId="LiveId" clId="{70BF817D-C4A2-4004-B503-78795EE1691C}" dt="2019-09-03T14:57:55.734" v="6611" actId="1035"/>
          <ac:spMkLst>
            <pc:docMk/>
            <pc:sldMk cId="3742185431" sldId="294"/>
            <ac:spMk id="2" creationId="{A901EE60-4EA2-4E2A-BF94-12EFE284C877}"/>
          </ac:spMkLst>
        </pc:spChg>
        <pc:spChg chg="del">
          <ac:chgData name="Chee Keet Wong" userId="155b81f272b81788" providerId="LiveId" clId="{70BF817D-C4A2-4004-B503-78795EE1691C}" dt="2019-09-03T14:38:05.228" v="6525" actId="478"/>
          <ac:spMkLst>
            <pc:docMk/>
            <pc:sldMk cId="3742185431" sldId="294"/>
            <ac:spMk id="14" creationId="{6BDB4901-53B6-4FA1-8103-17D4188D7381}"/>
          </ac:spMkLst>
        </pc:spChg>
        <pc:spChg chg="add mod">
          <ac:chgData name="Chee Keet Wong" userId="155b81f272b81788" providerId="LiveId" clId="{70BF817D-C4A2-4004-B503-78795EE1691C}" dt="2019-09-03T14:40:51.340" v="6555" actId="1076"/>
          <ac:spMkLst>
            <pc:docMk/>
            <pc:sldMk cId="3742185431" sldId="294"/>
            <ac:spMk id="137" creationId="{62F436A0-5BEF-4746-8F35-8C82792C9FDA}"/>
          </ac:spMkLst>
        </pc:spChg>
        <pc:spChg chg="del">
          <ac:chgData name="Chee Keet Wong" userId="155b81f272b81788" providerId="LiveId" clId="{70BF817D-C4A2-4004-B503-78795EE1691C}" dt="2019-09-03T14:43:59.860" v="6580" actId="478"/>
          <ac:spMkLst>
            <pc:docMk/>
            <pc:sldMk cId="3742185431" sldId="294"/>
            <ac:spMk id="144" creationId="{FF942918-A606-41AC-AECE-116308DD5196}"/>
          </ac:spMkLst>
        </pc:spChg>
        <pc:spChg chg="del">
          <ac:chgData name="Chee Keet Wong" userId="155b81f272b81788" providerId="LiveId" clId="{70BF817D-C4A2-4004-B503-78795EE1691C}" dt="2019-09-03T14:47:16.922" v="6583" actId="478"/>
          <ac:spMkLst>
            <pc:docMk/>
            <pc:sldMk cId="3742185431" sldId="294"/>
            <ac:spMk id="146" creationId="{42642F64-30DE-4321-B9AD-D5A6F9FC35D7}"/>
          </ac:spMkLst>
        </pc:spChg>
        <pc:spChg chg="mod">
          <ac:chgData name="Chee Keet Wong" userId="155b81f272b81788" providerId="LiveId" clId="{70BF817D-C4A2-4004-B503-78795EE1691C}" dt="2019-09-03T14:47:20.664" v="6584" actId="478"/>
          <ac:spMkLst>
            <pc:docMk/>
            <pc:sldMk cId="3742185431" sldId="294"/>
            <ac:spMk id="147" creationId="{46A0EECC-2C99-4760-8FA9-FEE0C1D0B5F3}"/>
          </ac:spMkLst>
        </pc:spChg>
        <pc:spChg chg="del">
          <ac:chgData name="Chee Keet Wong" userId="155b81f272b81788" providerId="LiveId" clId="{70BF817D-C4A2-4004-B503-78795EE1691C}" dt="2019-09-03T14:47:20.664" v="6584" actId="478"/>
          <ac:spMkLst>
            <pc:docMk/>
            <pc:sldMk cId="3742185431" sldId="294"/>
            <ac:spMk id="148" creationId="{894C37F1-0770-4756-B897-9BF0C285DDA8}"/>
          </ac:spMkLst>
        </pc:spChg>
        <pc:spChg chg="del">
          <ac:chgData name="Chee Keet Wong" userId="155b81f272b81788" providerId="LiveId" clId="{70BF817D-C4A2-4004-B503-78795EE1691C}" dt="2019-09-03T14:44:04.750" v="6582" actId="478"/>
          <ac:spMkLst>
            <pc:docMk/>
            <pc:sldMk cId="3742185431" sldId="294"/>
            <ac:spMk id="149" creationId="{5D9DCFAD-5855-4852-BBBC-94CC22CBB6AF}"/>
          </ac:spMkLst>
        </pc:spChg>
        <pc:spChg chg="del">
          <ac:chgData name="Chee Keet Wong" userId="155b81f272b81788" providerId="LiveId" clId="{70BF817D-C4A2-4004-B503-78795EE1691C}" dt="2019-09-03T14:43:56.049" v="6578" actId="478"/>
          <ac:spMkLst>
            <pc:docMk/>
            <pc:sldMk cId="3742185431" sldId="294"/>
            <ac:spMk id="150" creationId="{F87DB51F-87DE-4BF4-BA29-36BA724FD78A}"/>
          </ac:spMkLst>
        </pc:spChg>
        <pc:spChg chg="del">
          <ac:chgData name="Chee Keet Wong" userId="155b81f272b81788" providerId="LiveId" clId="{70BF817D-C4A2-4004-B503-78795EE1691C}" dt="2019-09-03T14:44:01.797" v="6581" actId="478"/>
          <ac:spMkLst>
            <pc:docMk/>
            <pc:sldMk cId="3742185431" sldId="294"/>
            <ac:spMk id="151" creationId="{6B5AB6E5-A2F1-467A-8F95-CF093470E68E}"/>
          </ac:spMkLst>
        </pc:spChg>
        <pc:spChg chg="del">
          <ac:chgData name="Chee Keet Wong" userId="155b81f272b81788" providerId="LiveId" clId="{70BF817D-C4A2-4004-B503-78795EE1691C}" dt="2019-09-03T14:43:57.986" v="6579" actId="478"/>
          <ac:spMkLst>
            <pc:docMk/>
            <pc:sldMk cId="3742185431" sldId="294"/>
            <ac:spMk id="157" creationId="{0D839816-F091-4B13-B375-3BCB262385E9}"/>
          </ac:spMkLst>
        </pc:spChg>
        <pc:spChg chg="del mod">
          <ac:chgData name="Chee Keet Wong" userId="155b81f272b81788" providerId="LiveId" clId="{70BF817D-C4A2-4004-B503-78795EE1691C}" dt="2019-09-03T14:47:28.646" v="6586" actId="478"/>
          <ac:spMkLst>
            <pc:docMk/>
            <pc:sldMk cId="3742185431" sldId="294"/>
            <ac:spMk id="159" creationId="{B7731166-4565-4504-832F-F0A278D7DCE5}"/>
          </ac:spMkLst>
        </pc:spChg>
        <pc:spChg chg="del">
          <ac:chgData name="Chee Keet Wong" userId="155b81f272b81788" providerId="LiveId" clId="{70BF817D-C4A2-4004-B503-78795EE1691C}" dt="2019-09-03T14:47:24.210" v="6585" actId="478"/>
          <ac:spMkLst>
            <pc:docMk/>
            <pc:sldMk cId="3742185431" sldId="294"/>
            <ac:spMk id="160" creationId="{68AB4508-2D07-483F-B995-4DB278878B45}"/>
          </ac:spMkLst>
        </pc:spChg>
        <pc:spChg chg="del">
          <ac:chgData name="Chee Keet Wong" userId="155b81f272b81788" providerId="LiveId" clId="{70BF817D-C4A2-4004-B503-78795EE1691C}" dt="2019-09-03T14:37:52.497" v="6521" actId="478"/>
          <ac:spMkLst>
            <pc:docMk/>
            <pc:sldMk cId="3742185431" sldId="294"/>
            <ac:spMk id="189" creationId="{B48B52AA-2EBE-432D-943A-73462DCDB1EB}"/>
          </ac:spMkLst>
        </pc:spChg>
        <pc:grpChg chg="del">
          <ac:chgData name="Chee Keet Wong" userId="155b81f272b81788" providerId="LiveId" clId="{70BF817D-C4A2-4004-B503-78795EE1691C}" dt="2019-09-03T14:38:02.573" v="6522" actId="478"/>
          <ac:grpSpMkLst>
            <pc:docMk/>
            <pc:sldMk cId="3742185431" sldId="294"/>
            <ac:grpSpMk id="5" creationId="{54DFD9FE-19F0-4F30-9F99-284A0C486E5C}"/>
          </ac:grpSpMkLst>
        </pc:grpChg>
        <pc:grpChg chg="del">
          <ac:chgData name="Chee Keet Wong" userId="155b81f272b81788" providerId="LiveId" clId="{70BF817D-C4A2-4004-B503-78795EE1691C}" dt="2019-09-03T14:38:03.229" v="6523" actId="478"/>
          <ac:grpSpMkLst>
            <pc:docMk/>
            <pc:sldMk cId="3742185431" sldId="294"/>
            <ac:grpSpMk id="16" creationId="{7468389B-8349-4C3F-A3FD-BAE95CB5B856}"/>
          </ac:grpSpMkLst>
        </pc:grpChg>
        <pc:grpChg chg="del">
          <ac:chgData name="Chee Keet Wong" userId="155b81f272b81788" providerId="LiveId" clId="{70BF817D-C4A2-4004-B503-78795EE1691C}" dt="2019-09-03T14:38:03.744" v="6524" actId="478"/>
          <ac:grpSpMkLst>
            <pc:docMk/>
            <pc:sldMk cId="3742185431" sldId="294"/>
            <ac:grpSpMk id="19" creationId="{DC673266-5893-4731-81B7-0D6B028BAFF1}"/>
          </ac:grpSpMkLst>
        </pc:grpChg>
        <pc:grpChg chg="add mod">
          <ac:chgData name="Chee Keet Wong" userId="155b81f272b81788" providerId="LiveId" clId="{70BF817D-C4A2-4004-B503-78795EE1691C}" dt="2019-09-03T14:47:28.646" v="6586" actId="478"/>
          <ac:grpSpMkLst>
            <pc:docMk/>
            <pc:sldMk cId="3742185431" sldId="294"/>
            <ac:grpSpMk id="138" creationId="{551A9975-990E-47F9-BE1C-9E2FD0D24950}"/>
          </ac:grpSpMkLst>
        </pc:grpChg>
        <pc:grpChg chg="del mod">
          <ac:chgData name="Chee Keet Wong" userId="155b81f272b81788" providerId="LiveId" clId="{70BF817D-C4A2-4004-B503-78795EE1691C}" dt="2019-09-03T14:43:57.986" v="6579" actId="478"/>
          <ac:grpSpMkLst>
            <pc:docMk/>
            <pc:sldMk cId="3742185431" sldId="294"/>
            <ac:grpSpMk id="140" creationId="{DD682E3D-614C-43C1-B9D7-E79E30EE0A05}"/>
          </ac:grpSpMkLst>
        </pc:grpChg>
        <pc:grpChg chg="del mod">
          <ac:chgData name="Chee Keet Wong" userId="155b81f272b81788" providerId="LiveId" clId="{70BF817D-C4A2-4004-B503-78795EE1691C}" dt="2019-09-03T14:44:01.797" v="6581" actId="478"/>
          <ac:grpSpMkLst>
            <pc:docMk/>
            <pc:sldMk cId="3742185431" sldId="294"/>
            <ac:grpSpMk id="141" creationId="{ABD2F554-BD0F-4F97-A514-E885A43BA89B}"/>
          </ac:grpSpMkLst>
        </pc:grpChg>
        <pc:grpChg chg="del mod">
          <ac:chgData name="Chee Keet Wong" userId="155b81f272b81788" providerId="LiveId" clId="{70BF817D-C4A2-4004-B503-78795EE1691C}" dt="2019-09-03T14:43:56.049" v="6578" actId="478"/>
          <ac:grpSpMkLst>
            <pc:docMk/>
            <pc:sldMk cId="3742185431" sldId="294"/>
            <ac:grpSpMk id="142" creationId="{9D7BCA16-7F1E-4B96-9B84-2831A25C1FC3}"/>
          </ac:grpSpMkLst>
        </pc:grpChg>
        <pc:grpChg chg="del mod">
          <ac:chgData name="Chee Keet Wong" userId="155b81f272b81788" providerId="LiveId" clId="{70BF817D-C4A2-4004-B503-78795EE1691C}" dt="2019-09-03T14:43:59.860" v="6580" actId="478"/>
          <ac:grpSpMkLst>
            <pc:docMk/>
            <pc:sldMk cId="3742185431" sldId="294"/>
            <ac:grpSpMk id="143" creationId="{B73B2980-BC6F-4C1E-A0D4-83E40F84F2E2}"/>
          </ac:grpSpMkLst>
        </pc:grpChg>
        <pc:grpChg chg="del mod">
          <ac:chgData name="Chee Keet Wong" userId="155b81f272b81788" providerId="LiveId" clId="{70BF817D-C4A2-4004-B503-78795EE1691C}" dt="2019-09-03T14:47:20.664" v="6584" actId="478"/>
          <ac:grpSpMkLst>
            <pc:docMk/>
            <pc:sldMk cId="3742185431" sldId="294"/>
            <ac:grpSpMk id="145" creationId="{4A86269A-8BC2-4317-8DC0-7302C44721C6}"/>
          </ac:grpSpMkLst>
        </pc:grpChg>
        <pc:grpChg chg="mod">
          <ac:chgData name="Chee Keet Wong" userId="155b81f272b81788" providerId="LiveId" clId="{70BF817D-C4A2-4004-B503-78795EE1691C}" dt="2019-09-03T14:40:51.340" v="6555" actId="1076"/>
          <ac:grpSpMkLst>
            <pc:docMk/>
            <pc:sldMk cId="3742185431" sldId="294"/>
            <ac:grpSpMk id="152" creationId="{0D308842-1CF7-4F13-AE4B-87E7BB24168B}"/>
          </ac:grpSpMkLst>
        </pc:grpChg>
        <pc:grpChg chg="del mod">
          <ac:chgData name="Chee Keet Wong" userId="155b81f272b81788" providerId="LiveId" clId="{70BF817D-C4A2-4004-B503-78795EE1691C}" dt="2019-09-03T14:47:24.210" v="6585" actId="478"/>
          <ac:grpSpMkLst>
            <pc:docMk/>
            <pc:sldMk cId="3742185431" sldId="294"/>
            <ac:grpSpMk id="158" creationId="{8FDC2085-BFB4-4AC5-A4FB-F0D8F50C65DB}"/>
          </ac:grpSpMkLst>
        </pc:grpChg>
        <pc:graphicFrameChg chg="mod">
          <ac:chgData name="Chee Keet Wong" userId="155b81f272b81788" providerId="LiveId" clId="{70BF817D-C4A2-4004-B503-78795EE1691C}" dt="2019-09-03T14:56:28.999" v="6609"/>
          <ac:graphicFrameMkLst>
            <pc:docMk/>
            <pc:sldMk cId="3742185431" sldId="294"/>
            <ac:graphicFrameMk id="139" creationId="{7C0BF93F-F043-453F-B2C9-27A853E2C531}"/>
          </ac:graphicFrameMkLst>
        </pc:graphicFrameChg>
      </pc:sldChg>
      <pc:sldChg chg="modSp add">
        <pc:chgData name="Chee Keet Wong" userId="155b81f272b81788" providerId="LiveId" clId="{70BF817D-C4A2-4004-B503-78795EE1691C}" dt="2019-09-03T14:58:31.764" v="6626" actId="20577"/>
        <pc:sldMkLst>
          <pc:docMk/>
          <pc:sldMk cId="245759259" sldId="295"/>
        </pc:sldMkLst>
        <pc:spChg chg="mod">
          <ac:chgData name="Chee Keet Wong" userId="155b81f272b81788" providerId="LiveId" clId="{70BF817D-C4A2-4004-B503-78795EE1691C}" dt="2019-09-03T14:58:31.764" v="6626" actId="20577"/>
          <ac:spMkLst>
            <pc:docMk/>
            <pc:sldMk cId="245759259" sldId="295"/>
            <ac:spMk id="2" creationId="{9FB071F2-D1C4-48CB-B0BE-195D9A393D16}"/>
          </ac:spMkLst>
        </pc:spChg>
      </pc:sldChg>
    </pc:docChg>
  </pc:docChgLst>
  <pc:docChgLst>
    <pc:chgData name="Chee Keet Wong" userId="155b81f272b81788" providerId="LiveId" clId="{12C603C0-C59F-4D90-97C4-AF9CD36A1524}"/>
    <pc:docChg chg="undo custSel addSld delSld modSld sldOrd modSection">
      <pc:chgData name="Chee Keet Wong" userId="155b81f272b81788" providerId="LiveId" clId="{12C603C0-C59F-4D90-97C4-AF9CD36A1524}" dt="2019-09-04T05:27:33.228" v="2384" actId="14100"/>
      <pc:docMkLst>
        <pc:docMk/>
      </pc:docMkLst>
      <pc:sldChg chg="addSp delSp">
        <pc:chgData name="Chee Keet Wong" userId="155b81f272b81788" providerId="LiveId" clId="{12C603C0-C59F-4D90-97C4-AF9CD36A1524}" dt="2019-09-03T15:25:00.053" v="178" actId="478"/>
        <pc:sldMkLst>
          <pc:docMk/>
          <pc:sldMk cId="3703195953" sldId="263"/>
        </pc:sldMkLst>
        <pc:grpChg chg="add del">
          <ac:chgData name="Chee Keet Wong" userId="155b81f272b81788" providerId="LiveId" clId="{12C603C0-C59F-4D90-97C4-AF9CD36A1524}" dt="2019-09-03T15:25:00.053" v="178" actId="478"/>
          <ac:grpSpMkLst>
            <pc:docMk/>
            <pc:sldMk cId="3703195953" sldId="263"/>
            <ac:grpSpMk id="175" creationId="{8D0A23B9-E88F-4F64-A87E-20B70635C445}"/>
          </ac:grpSpMkLst>
        </pc:grpChg>
        <pc:grpChg chg="add del">
          <ac:chgData name="Chee Keet Wong" userId="155b81f272b81788" providerId="LiveId" clId="{12C603C0-C59F-4D90-97C4-AF9CD36A1524}" dt="2019-09-03T15:25:00.053" v="178" actId="478"/>
          <ac:grpSpMkLst>
            <pc:docMk/>
            <pc:sldMk cId="3703195953" sldId="263"/>
            <ac:grpSpMk id="194" creationId="{F466FDC5-600C-4EBC-8880-48F7B3EC093B}"/>
          </ac:grpSpMkLst>
        </pc:grpChg>
      </pc:sldChg>
      <pc:sldChg chg="ord">
        <pc:chgData name="Chee Keet Wong" userId="155b81f272b81788" providerId="LiveId" clId="{12C603C0-C59F-4D90-97C4-AF9CD36A1524}" dt="2019-09-03T15:05:58.739" v="129"/>
        <pc:sldMkLst>
          <pc:docMk/>
          <pc:sldMk cId="2043392286" sldId="276"/>
        </pc:sldMkLst>
      </pc:sldChg>
      <pc:sldChg chg="modAnim">
        <pc:chgData name="Chee Keet Wong" userId="155b81f272b81788" providerId="LiveId" clId="{12C603C0-C59F-4D90-97C4-AF9CD36A1524}" dt="2019-09-03T15:01:46.587" v="3"/>
        <pc:sldMkLst>
          <pc:docMk/>
          <pc:sldMk cId="2539995857" sldId="277"/>
        </pc:sldMkLst>
      </pc:sldChg>
      <pc:sldChg chg="modAnim">
        <pc:chgData name="Chee Keet Wong" userId="155b81f272b81788" providerId="LiveId" clId="{12C603C0-C59F-4D90-97C4-AF9CD36A1524}" dt="2019-09-03T15:03:05.153" v="6"/>
        <pc:sldMkLst>
          <pc:docMk/>
          <pc:sldMk cId="3898285849" sldId="278"/>
        </pc:sldMkLst>
      </pc:sldChg>
      <pc:sldChg chg="del">
        <pc:chgData name="Chee Keet Wong" userId="155b81f272b81788" providerId="LiveId" clId="{12C603C0-C59F-4D90-97C4-AF9CD36A1524}" dt="2019-09-03T15:03:48.206" v="7" actId="2696"/>
        <pc:sldMkLst>
          <pc:docMk/>
          <pc:sldMk cId="4176343740" sldId="279"/>
        </pc:sldMkLst>
      </pc:sldChg>
      <pc:sldChg chg="del">
        <pc:chgData name="Chee Keet Wong" userId="155b81f272b81788" providerId="LiveId" clId="{12C603C0-C59F-4D90-97C4-AF9CD36A1524}" dt="2019-09-03T15:03:52.820" v="9" actId="2696"/>
        <pc:sldMkLst>
          <pc:docMk/>
          <pc:sldMk cId="3537328093" sldId="280"/>
        </pc:sldMkLst>
      </pc:sldChg>
      <pc:sldChg chg="del">
        <pc:chgData name="Chee Keet Wong" userId="155b81f272b81788" providerId="LiveId" clId="{12C603C0-C59F-4D90-97C4-AF9CD36A1524}" dt="2019-09-03T15:03:51.275" v="8" actId="2696"/>
        <pc:sldMkLst>
          <pc:docMk/>
          <pc:sldMk cId="265743067" sldId="281"/>
        </pc:sldMkLst>
      </pc:sldChg>
      <pc:sldChg chg="del">
        <pc:chgData name="Chee Keet Wong" userId="155b81f272b81788" providerId="LiveId" clId="{12C603C0-C59F-4D90-97C4-AF9CD36A1524}" dt="2019-09-03T15:03:54.710" v="10" actId="2696"/>
        <pc:sldMkLst>
          <pc:docMk/>
          <pc:sldMk cId="2305374315" sldId="282"/>
        </pc:sldMkLst>
      </pc:sldChg>
      <pc:sldChg chg="del">
        <pc:chgData name="Chee Keet Wong" userId="155b81f272b81788" providerId="LiveId" clId="{12C603C0-C59F-4D90-97C4-AF9CD36A1524}" dt="2019-09-03T15:03:56.847" v="11" actId="2696"/>
        <pc:sldMkLst>
          <pc:docMk/>
          <pc:sldMk cId="1810447250" sldId="283"/>
        </pc:sldMkLst>
      </pc:sldChg>
      <pc:sldChg chg="del">
        <pc:chgData name="Chee Keet Wong" userId="155b81f272b81788" providerId="LiveId" clId="{12C603C0-C59F-4D90-97C4-AF9CD36A1524}" dt="2019-09-03T15:03:58.628" v="12" actId="2696"/>
        <pc:sldMkLst>
          <pc:docMk/>
          <pc:sldMk cId="277711147" sldId="284"/>
        </pc:sldMkLst>
      </pc:sldChg>
      <pc:sldChg chg="ord modAnim">
        <pc:chgData name="Chee Keet Wong" userId="155b81f272b81788" providerId="LiveId" clId="{12C603C0-C59F-4D90-97C4-AF9CD36A1524}" dt="2019-09-04T05:23:36.934" v="2369"/>
        <pc:sldMkLst>
          <pc:docMk/>
          <pc:sldMk cId="3577896180" sldId="285"/>
        </pc:sldMkLst>
      </pc:sldChg>
      <pc:sldChg chg="addSp delSp modSp ord modAnim">
        <pc:chgData name="Chee Keet Wong" userId="155b81f272b81788" providerId="LiveId" clId="{12C603C0-C59F-4D90-97C4-AF9CD36A1524}" dt="2019-09-04T02:42:21.313" v="283" actId="1076"/>
        <pc:sldMkLst>
          <pc:docMk/>
          <pc:sldMk cId="1905560594" sldId="286"/>
        </pc:sldMkLst>
        <pc:spChg chg="mod">
          <ac:chgData name="Chee Keet Wong" userId="155b81f272b81788" providerId="LiveId" clId="{12C603C0-C59F-4D90-97C4-AF9CD36A1524}" dt="2019-09-03T15:26:24.829" v="246" actId="1038"/>
          <ac:spMkLst>
            <pc:docMk/>
            <pc:sldMk cId="1905560594" sldId="286"/>
            <ac:spMk id="2" creationId="{3837C99E-A1B6-4B85-AA7C-26461C6A24C6}"/>
          </ac:spMkLst>
        </pc:spChg>
        <pc:spChg chg="add mod ord">
          <ac:chgData name="Chee Keet Wong" userId="155b81f272b81788" providerId="LiveId" clId="{12C603C0-C59F-4D90-97C4-AF9CD36A1524}" dt="2019-09-03T15:26:34.108" v="248" actId="14100"/>
          <ac:spMkLst>
            <pc:docMk/>
            <pc:sldMk cId="1905560594" sldId="286"/>
            <ac:spMk id="108" creationId="{8526C3EF-CE6F-4EA1-80E0-0FFEBE12AB16}"/>
          </ac:spMkLst>
        </pc:spChg>
        <pc:spChg chg="mod">
          <ac:chgData name="Chee Keet Wong" userId="155b81f272b81788" providerId="LiveId" clId="{12C603C0-C59F-4D90-97C4-AF9CD36A1524}" dt="2019-09-03T15:26:37.388" v="263" actId="1037"/>
          <ac:spMkLst>
            <pc:docMk/>
            <pc:sldMk cId="1905560594" sldId="286"/>
            <ac:spMk id="124" creationId="{28FE53FF-7F46-41A3-BAD9-3AB4BCAF2F7F}"/>
          </ac:spMkLst>
        </pc:spChg>
        <pc:grpChg chg="del">
          <ac:chgData name="Chee Keet Wong" userId="155b81f272b81788" providerId="LiveId" clId="{12C603C0-C59F-4D90-97C4-AF9CD36A1524}" dt="2019-09-03T15:22:35.982" v="160" actId="478"/>
          <ac:grpSpMkLst>
            <pc:docMk/>
            <pc:sldMk cId="1905560594" sldId="286"/>
            <ac:grpSpMk id="3" creationId="{166EF34F-A700-48CE-A160-7F92159E70EA}"/>
          </ac:grpSpMkLst>
        </pc:grpChg>
        <pc:grpChg chg="mod">
          <ac:chgData name="Chee Keet Wong" userId="155b81f272b81788" providerId="LiveId" clId="{12C603C0-C59F-4D90-97C4-AF9CD36A1524}" dt="2019-09-03T15:28:09.026" v="273" actId="1035"/>
          <ac:grpSpMkLst>
            <pc:docMk/>
            <pc:sldMk cId="1905560594" sldId="286"/>
            <ac:grpSpMk id="40" creationId="{8AE814C5-C815-459A-B933-B921B6B7CFB7}"/>
          </ac:grpSpMkLst>
        </pc:grpChg>
        <pc:grpChg chg="mod">
          <ac:chgData name="Chee Keet Wong" userId="155b81f272b81788" providerId="LiveId" clId="{12C603C0-C59F-4D90-97C4-AF9CD36A1524}" dt="2019-09-03T15:28:09.026" v="273" actId="1035"/>
          <ac:grpSpMkLst>
            <pc:docMk/>
            <pc:sldMk cId="1905560594" sldId="286"/>
            <ac:grpSpMk id="45" creationId="{6429B47C-6E5E-422B-A1D3-7834DA372D59}"/>
          </ac:grpSpMkLst>
        </pc:grpChg>
        <pc:grpChg chg="mod">
          <ac:chgData name="Chee Keet Wong" userId="155b81f272b81788" providerId="LiveId" clId="{12C603C0-C59F-4D90-97C4-AF9CD36A1524}" dt="2019-09-03T15:28:09.026" v="273" actId="1035"/>
          <ac:grpSpMkLst>
            <pc:docMk/>
            <pc:sldMk cId="1905560594" sldId="286"/>
            <ac:grpSpMk id="68" creationId="{4FDD7F70-8C29-448A-B9D7-AC973F0A8A24}"/>
          </ac:grpSpMkLst>
        </pc:grpChg>
        <pc:grpChg chg="del">
          <ac:chgData name="Chee Keet Wong" userId="155b81f272b81788" providerId="LiveId" clId="{12C603C0-C59F-4D90-97C4-AF9CD36A1524}" dt="2019-09-03T15:25:59.077" v="185" actId="478"/>
          <ac:grpSpMkLst>
            <pc:docMk/>
            <pc:sldMk cId="1905560594" sldId="286"/>
            <ac:grpSpMk id="127" creationId="{60ABC94E-F557-44D1-8D3D-353BF10311C4}"/>
          </ac:grpSpMkLst>
        </pc:grpChg>
        <pc:grpChg chg="del">
          <ac:chgData name="Chee Keet Wong" userId="155b81f272b81788" providerId="LiveId" clId="{12C603C0-C59F-4D90-97C4-AF9CD36A1524}" dt="2019-09-03T15:25:36.746" v="181" actId="478"/>
          <ac:grpSpMkLst>
            <pc:docMk/>
            <pc:sldMk cId="1905560594" sldId="286"/>
            <ac:grpSpMk id="140" creationId="{F65FB2E5-21AA-4A17-A8CF-9AB7D8C8C5C9}"/>
          </ac:grpSpMkLst>
        </pc:grpChg>
        <pc:picChg chg="add mod">
          <ac:chgData name="Chee Keet Wong" userId="155b81f272b81788" providerId="LiveId" clId="{12C603C0-C59F-4D90-97C4-AF9CD36A1524}" dt="2019-09-04T02:42:21.313" v="283" actId="1076"/>
          <ac:picMkLst>
            <pc:docMk/>
            <pc:sldMk cId="1905560594" sldId="286"/>
            <ac:picMk id="6" creationId="{BFBA8A8B-8F30-4442-85F3-154B1963812B}"/>
          </ac:picMkLst>
        </pc:picChg>
      </pc:sldChg>
      <pc:sldChg chg="modSp ord">
        <pc:chgData name="Chee Keet Wong" userId="155b81f272b81788" providerId="LiveId" clId="{12C603C0-C59F-4D90-97C4-AF9CD36A1524}" dt="2019-09-04T05:03:26.497" v="2331" actId="20577"/>
        <pc:sldMkLst>
          <pc:docMk/>
          <pc:sldMk cId="1862970850" sldId="287"/>
        </pc:sldMkLst>
        <pc:spChg chg="mod">
          <ac:chgData name="Chee Keet Wong" userId="155b81f272b81788" providerId="LiveId" clId="{12C603C0-C59F-4D90-97C4-AF9CD36A1524}" dt="2019-09-04T05:03:05.474" v="2296" actId="20577"/>
          <ac:spMkLst>
            <pc:docMk/>
            <pc:sldMk cId="1862970850" sldId="287"/>
            <ac:spMk id="202" creationId="{A2E28EE0-000B-453C-8CCF-0B6BC3E87C45}"/>
          </ac:spMkLst>
        </pc:spChg>
        <pc:spChg chg="mod">
          <ac:chgData name="Chee Keet Wong" userId="155b81f272b81788" providerId="LiveId" clId="{12C603C0-C59F-4D90-97C4-AF9CD36A1524}" dt="2019-09-04T05:02:41.514" v="2268" actId="1035"/>
          <ac:spMkLst>
            <pc:docMk/>
            <pc:sldMk cId="1862970850" sldId="287"/>
            <ac:spMk id="212" creationId="{298C30D1-7A62-40E5-B14B-12F8CF5D1F9C}"/>
          </ac:spMkLst>
        </pc:spChg>
        <pc:spChg chg="mod">
          <ac:chgData name="Chee Keet Wong" userId="155b81f272b81788" providerId="LiveId" clId="{12C603C0-C59F-4D90-97C4-AF9CD36A1524}" dt="2019-09-04T05:03:26.497" v="2331" actId="20577"/>
          <ac:spMkLst>
            <pc:docMk/>
            <pc:sldMk cId="1862970850" sldId="287"/>
            <ac:spMk id="214" creationId="{1B1CF3C0-E45F-4FDC-A5AC-ACFD70637C8C}"/>
          </ac:spMkLst>
        </pc:spChg>
        <pc:grpChg chg="mod">
          <ac:chgData name="Chee Keet Wong" userId="155b81f272b81788" providerId="LiveId" clId="{12C603C0-C59F-4D90-97C4-AF9CD36A1524}" dt="2019-09-04T05:01:15.425" v="2256" actId="1035"/>
          <ac:grpSpMkLst>
            <pc:docMk/>
            <pc:sldMk cId="1862970850" sldId="287"/>
            <ac:grpSpMk id="216" creationId="{6484E54C-ACBB-4A5B-B54F-2243F4AC5565}"/>
          </ac:grpSpMkLst>
        </pc:grpChg>
        <pc:cxnChg chg="mod">
          <ac:chgData name="Chee Keet Wong" userId="155b81f272b81788" providerId="LiveId" clId="{12C603C0-C59F-4D90-97C4-AF9CD36A1524}" dt="2019-09-04T05:01:15.425" v="2256" actId="1035"/>
          <ac:cxnSpMkLst>
            <pc:docMk/>
            <pc:sldMk cId="1862970850" sldId="287"/>
            <ac:cxnSpMk id="231" creationId="{EC3D872D-3ACB-49A7-99D5-1E16631E8C8D}"/>
          </ac:cxnSpMkLst>
        </pc:cxnChg>
        <pc:cxnChg chg="mod">
          <ac:chgData name="Chee Keet Wong" userId="155b81f272b81788" providerId="LiveId" clId="{12C603C0-C59F-4D90-97C4-AF9CD36A1524}" dt="2019-09-04T05:01:15.425" v="2256" actId="1035"/>
          <ac:cxnSpMkLst>
            <pc:docMk/>
            <pc:sldMk cId="1862970850" sldId="287"/>
            <ac:cxnSpMk id="233" creationId="{F2FDE3EA-362F-4B19-AF9A-63697BCFB4D8}"/>
          </ac:cxnSpMkLst>
        </pc:cxnChg>
      </pc:sldChg>
      <pc:sldChg chg="modSp ord modAnim">
        <pc:chgData name="Chee Keet Wong" userId="155b81f272b81788" providerId="LiveId" clId="{12C603C0-C59F-4D90-97C4-AF9CD36A1524}" dt="2019-09-04T05:17:53.828" v="2366" actId="20577"/>
        <pc:sldMkLst>
          <pc:docMk/>
          <pc:sldMk cId="1760210688" sldId="288"/>
        </pc:sldMkLst>
        <pc:spChg chg="mod">
          <ac:chgData name="Chee Keet Wong" userId="155b81f272b81788" providerId="LiveId" clId="{12C603C0-C59F-4D90-97C4-AF9CD36A1524}" dt="2019-09-04T05:17:53.828" v="2366" actId="20577"/>
          <ac:spMkLst>
            <pc:docMk/>
            <pc:sldMk cId="1760210688" sldId="288"/>
            <ac:spMk id="74" creationId="{942688BE-9E2A-4810-9B12-223A99EE2F67}"/>
          </ac:spMkLst>
        </pc:spChg>
      </pc:sldChg>
      <pc:sldChg chg="ord modAnim">
        <pc:chgData name="Chee Keet Wong" userId="155b81f272b81788" providerId="LiveId" clId="{12C603C0-C59F-4D90-97C4-AF9CD36A1524}" dt="2019-09-04T02:58:14.336" v="381"/>
        <pc:sldMkLst>
          <pc:docMk/>
          <pc:sldMk cId="3216306480" sldId="289"/>
        </pc:sldMkLst>
      </pc:sldChg>
      <pc:sldChg chg="ord modAnim">
        <pc:chgData name="Chee Keet Wong" userId="155b81f272b81788" providerId="LiveId" clId="{12C603C0-C59F-4D90-97C4-AF9CD36A1524}" dt="2019-09-04T02:59:32.517" v="387"/>
        <pc:sldMkLst>
          <pc:docMk/>
          <pc:sldMk cId="4151516361" sldId="290"/>
        </pc:sldMkLst>
      </pc:sldChg>
      <pc:sldChg chg="delSp ord modAnim">
        <pc:chgData name="Chee Keet Wong" userId="155b81f272b81788" providerId="LiveId" clId="{12C603C0-C59F-4D90-97C4-AF9CD36A1524}" dt="2019-09-04T04:56:59.843" v="2174"/>
        <pc:sldMkLst>
          <pc:docMk/>
          <pc:sldMk cId="1795355761" sldId="291"/>
        </pc:sldMkLst>
        <pc:spChg chg="del">
          <ac:chgData name="Chee Keet Wong" userId="155b81f272b81788" providerId="LiveId" clId="{12C603C0-C59F-4D90-97C4-AF9CD36A1524}" dt="2019-09-04T04:56:59.843" v="2174"/>
          <ac:spMkLst>
            <pc:docMk/>
            <pc:sldMk cId="1795355761" sldId="291"/>
            <ac:spMk id="55" creationId="{F045DA69-17BA-4505-9278-7EA9BE08B2D1}"/>
          </ac:spMkLst>
        </pc:spChg>
      </pc:sldChg>
      <pc:sldChg chg="delSp modSp ord modAnim">
        <pc:chgData name="Chee Keet Wong" userId="155b81f272b81788" providerId="LiveId" clId="{12C603C0-C59F-4D90-97C4-AF9CD36A1524}" dt="2019-09-04T03:05:42.025" v="467"/>
        <pc:sldMkLst>
          <pc:docMk/>
          <pc:sldMk cId="785670070" sldId="292"/>
        </pc:sldMkLst>
        <pc:grpChg chg="del">
          <ac:chgData name="Chee Keet Wong" userId="155b81f272b81788" providerId="LiveId" clId="{12C603C0-C59F-4D90-97C4-AF9CD36A1524}" dt="2019-09-04T03:04:41.545" v="466" actId="165"/>
          <ac:grpSpMkLst>
            <pc:docMk/>
            <pc:sldMk cId="785670070" sldId="292"/>
            <ac:grpSpMk id="21" creationId="{A4D669F6-F0D9-48F7-958C-F845B7D64F8B}"/>
          </ac:grpSpMkLst>
        </pc:grpChg>
        <pc:picChg chg="mod topLvl">
          <ac:chgData name="Chee Keet Wong" userId="155b81f272b81788" providerId="LiveId" clId="{12C603C0-C59F-4D90-97C4-AF9CD36A1524}" dt="2019-09-04T03:04:41.545" v="466" actId="165"/>
          <ac:picMkLst>
            <pc:docMk/>
            <pc:sldMk cId="785670070" sldId="292"/>
            <ac:picMk id="12" creationId="{7024D33D-D3DD-49E5-B78F-BC2CB0BA1160}"/>
          </ac:picMkLst>
        </pc:picChg>
        <pc:picChg chg="mod topLvl">
          <ac:chgData name="Chee Keet Wong" userId="155b81f272b81788" providerId="LiveId" clId="{12C603C0-C59F-4D90-97C4-AF9CD36A1524}" dt="2019-09-04T03:04:41.545" v="466" actId="165"/>
          <ac:picMkLst>
            <pc:docMk/>
            <pc:sldMk cId="785670070" sldId="292"/>
            <ac:picMk id="14" creationId="{C4A60023-5F36-4DE6-A1BE-E7290D062F00}"/>
          </ac:picMkLst>
        </pc:picChg>
        <pc:picChg chg="mod topLvl">
          <ac:chgData name="Chee Keet Wong" userId="155b81f272b81788" providerId="LiveId" clId="{12C603C0-C59F-4D90-97C4-AF9CD36A1524}" dt="2019-09-04T03:04:41.545" v="466" actId="165"/>
          <ac:picMkLst>
            <pc:docMk/>
            <pc:sldMk cId="785670070" sldId="292"/>
            <ac:picMk id="16" creationId="{AAC40698-F8DB-431E-B501-1D554AC3FEFC}"/>
          </ac:picMkLst>
        </pc:picChg>
        <pc:picChg chg="mod topLvl">
          <ac:chgData name="Chee Keet Wong" userId="155b81f272b81788" providerId="LiveId" clId="{12C603C0-C59F-4D90-97C4-AF9CD36A1524}" dt="2019-09-04T03:04:41.545" v="466" actId="165"/>
          <ac:picMkLst>
            <pc:docMk/>
            <pc:sldMk cId="785670070" sldId="292"/>
            <ac:picMk id="18" creationId="{00D319F6-E88F-46ED-9C8F-8D57E9AA54DA}"/>
          </ac:picMkLst>
        </pc:picChg>
        <pc:picChg chg="mod topLvl">
          <ac:chgData name="Chee Keet Wong" userId="155b81f272b81788" providerId="LiveId" clId="{12C603C0-C59F-4D90-97C4-AF9CD36A1524}" dt="2019-09-04T03:04:41.545" v="466" actId="165"/>
          <ac:picMkLst>
            <pc:docMk/>
            <pc:sldMk cId="785670070" sldId="292"/>
            <ac:picMk id="183" creationId="{9E9DCACF-DFF4-4219-A020-F9CCDEBF74EB}"/>
          </ac:picMkLst>
        </pc:picChg>
        <pc:picChg chg="mod topLvl">
          <ac:chgData name="Chee Keet Wong" userId="155b81f272b81788" providerId="LiveId" clId="{12C603C0-C59F-4D90-97C4-AF9CD36A1524}" dt="2019-09-04T03:04:41.545" v="466" actId="165"/>
          <ac:picMkLst>
            <pc:docMk/>
            <pc:sldMk cId="785670070" sldId="292"/>
            <ac:picMk id="184" creationId="{02D2B4E5-4DEB-4150-8784-681B442A741E}"/>
          </ac:picMkLst>
        </pc:picChg>
      </pc:sldChg>
      <pc:sldChg chg="addSp modSp ord modAnim">
        <pc:chgData name="Chee Keet Wong" userId="155b81f272b81788" providerId="LiveId" clId="{12C603C0-C59F-4D90-97C4-AF9CD36A1524}" dt="2019-09-04T05:27:33.228" v="2384" actId="14100"/>
        <pc:sldMkLst>
          <pc:docMk/>
          <pc:sldMk cId="354334941" sldId="293"/>
        </pc:sldMkLst>
        <pc:spChg chg="add mod">
          <ac:chgData name="Chee Keet Wong" userId="155b81f272b81788" providerId="LiveId" clId="{12C603C0-C59F-4D90-97C4-AF9CD36A1524}" dt="2019-09-04T02:49:25.306" v="301" actId="1076"/>
          <ac:spMkLst>
            <pc:docMk/>
            <pc:sldMk cId="354334941" sldId="293"/>
            <ac:spMk id="44" creationId="{B42C361D-8350-42B1-851A-9272DDD99742}"/>
          </ac:spMkLst>
        </pc:spChg>
        <pc:spChg chg="add mod">
          <ac:chgData name="Chee Keet Wong" userId="155b81f272b81788" providerId="LiveId" clId="{12C603C0-C59F-4D90-97C4-AF9CD36A1524}" dt="2019-09-04T02:49:35.923" v="313" actId="20577"/>
          <ac:spMkLst>
            <pc:docMk/>
            <pc:sldMk cId="354334941" sldId="293"/>
            <ac:spMk id="45" creationId="{7172176C-6249-4792-9397-FFB2F45C75F2}"/>
          </ac:spMkLst>
        </pc:spChg>
        <pc:spChg chg="add mod">
          <ac:chgData name="Chee Keet Wong" userId="155b81f272b81788" providerId="LiveId" clId="{12C603C0-C59F-4D90-97C4-AF9CD36A1524}" dt="2019-09-04T03:02:52.106" v="447" actId="1076"/>
          <ac:spMkLst>
            <pc:docMk/>
            <pc:sldMk cId="354334941" sldId="293"/>
            <ac:spMk id="46" creationId="{2E4E31C7-02E8-4D71-9FAD-C4AF50E77547}"/>
          </ac:spMkLst>
        </pc:spChg>
        <pc:cxnChg chg="mod">
          <ac:chgData name="Chee Keet Wong" userId="155b81f272b81788" providerId="LiveId" clId="{12C603C0-C59F-4D90-97C4-AF9CD36A1524}" dt="2019-09-04T05:27:33.228" v="2384" actId="14100"/>
          <ac:cxnSpMkLst>
            <pc:docMk/>
            <pc:sldMk cId="354334941" sldId="293"/>
            <ac:cxnSpMk id="142" creationId="{986F7D1A-FC28-44C6-BEA5-68708E1B8DE6}"/>
          </ac:cxnSpMkLst>
        </pc:cxnChg>
      </pc:sldChg>
      <pc:sldChg chg="modSp mod ord modAnim">
        <pc:chgData name="Chee Keet Wong" userId="155b81f272b81788" providerId="LiveId" clId="{12C603C0-C59F-4D90-97C4-AF9CD36A1524}" dt="2019-09-04T05:14:42.825" v="2355" actId="14100"/>
        <pc:sldMkLst>
          <pc:docMk/>
          <pc:sldMk cId="3742185431" sldId="294"/>
        </pc:sldMkLst>
        <pc:spChg chg="mod">
          <ac:chgData name="Chee Keet Wong" userId="155b81f272b81788" providerId="LiveId" clId="{12C603C0-C59F-4D90-97C4-AF9CD36A1524}" dt="2019-09-04T05:14:42.825" v="2355" actId="14100"/>
          <ac:spMkLst>
            <pc:docMk/>
            <pc:sldMk cId="3742185431" sldId="294"/>
            <ac:spMk id="2" creationId="{A901EE60-4EA2-4E2A-BF94-12EFE284C877}"/>
          </ac:spMkLst>
        </pc:spChg>
        <pc:graphicFrameChg chg="mod">
          <ac:chgData name="Chee Keet Wong" userId="155b81f272b81788" providerId="LiveId" clId="{12C603C0-C59F-4D90-97C4-AF9CD36A1524}" dt="2019-09-03T15:10:59.144" v="159"/>
          <ac:graphicFrameMkLst>
            <pc:docMk/>
            <pc:sldMk cId="3742185431" sldId="294"/>
            <ac:graphicFrameMk id="139" creationId="{7C0BF93F-F043-453F-B2C9-27A853E2C531}"/>
          </ac:graphicFrameMkLst>
        </pc:graphicFrameChg>
      </pc:sldChg>
      <pc:sldChg chg="delSp modSp delAnim modAnim">
        <pc:chgData name="Chee Keet Wong" userId="155b81f272b81788" providerId="LiveId" clId="{12C603C0-C59F-4D90-97C4-AF9CD36A1524}" dt="2019-09-04T05:13:31.677" v="2335" actId="20577"/>
        <pc:sldMkLst>
          <pc:docMk/>
          <pc:sldMk cId="245759259" sldId="295"/>
        </pc:sldMkLst>
        <pc:spChg chg="mod">
          <ac:chgData name="Chee Keet Wong" userId="155b81f272b81788" providerId="LiveId" clId="{12C603C0-C59F-4D90-97C4-AF9CD36A1524}" dt="2019-09-04T04:48:46.504" v="1812" actId="255"/>
          <ac:spMkLst>
            <pc:docMk/>
            <pc:sldMk cId="245759259" sldId="295"/>
            <ac:spMk id="2" creationId="{9FB071F2-D1C4-48CB-B0BE-195D9A393D16}"/>
          </ac:spMkLst>
        </pc:spChg>
        <pc:spChg chg="mod">
          <ac:chgData name="Chee Keet Wong" userId="155b81f272b81788" providerId="LiveId" clId="{12C603C0-C59F-4D90-97C4-AF9CD36A1524}" dt="2019-09-04T05:07:16.558" v="2333" actId="20577"/>
          <ac:spMkLst>
            <pc:docMk/>
            <pc:sldMk cId="245759259" sldId="295"/>
            <ac:spMk id="26" creationId="{0350F7A8-78E1-428F-B3F8-E5BB0D8F71B4}"/>
          </ac:spMkLst>
        </pc:spChg>
        <pc:spChg chg="mod">
          <ac:chgData name="Chee Keet Wong" userId="155b81f272b81788" providerId="LiveId" clId="{12C603C0-C59F-4D90-97C4-AF9CD36A1524}" dt="2019-09-04T04:52:28.797" v="1934" actId="1036"/>
          <ac:spMkLst>
            <pc:docMk/>
            <pc:sldMk cId="245759259" sldId="295"/>
            <ac:spMk id="27" creationId="{2A288FC2-DA24-420A-B2F8-936A96F09DE5}"/>
          </ac:spMkLst>
        </pc:spChg>
        <pc:spChg chg="mod">
          <ac:chgData name="Chee Keet Wong" userId="155b81f272b81788" providerId="LiveId" clId="{12C603C0-C59F-4D90-97C4-AF9CD36A1524}" dt="2019-09-04T03:14:45.655" v="657" actId="1076"/>
          <ac:spMkLst>
            <pc:docMk/>
            <pc:sldMk cId="245759259" sldId="295"/>
            <ac:spMk id="30" creationId="{E73E0864-5FD7-4A20-A664-9F1C57FD53A3}"/>
          </ac:spMkLst>
        </pc:spChg>
        <pc:spChg chg="mod">
          <ac:chgData name="Chee Keet Wong" userId="155b81f272b81788" providerId="LiveId" clId="{12C603C0-C59F-4D90-97C4-AF9CD36A1524}" dt="2019-09-04T05:13:31.677" v="2335" actId="20577"/>
          <ac:spMkLst>
            <pc:docMk/>
            <pc:sldMk cId="245759259" sldId="295"/>
            <ac:spMk id="32" creationId="{2597F8BC-E47D-4D3C-8833-E48A2F57E80E}"/>
          </ac:spMkLst>
        </pc:spChg>
        <pc:spChg chg="mod">
          <ac:chgData name="Chee Keet Wong" userId="155b81f272b81788" providerId="LiveId" clId="{12C603C0-C59F-4D90-97C4-AF9CD36A1524}" dt="2019-09-04T04:52:34.577" v="1939" actId="1036"/>
          <ac:spMkLst>
            <pc:docMk/>
            <pc:sldMk cId="245759259" sldId="295"/>
            <ac:spMk id="33" creationId="{2A3009C9-ECC1-4888-BC2D-43A9810EE4B4}"/>
          </ac:spMkLst>
        </pc:spChg>
        <pc:spChg chg="mod">
          <ac:chgData name="Chee Keet Wong" userId="155b81f272b81788" providerId="LiveId" clId="{12C603C0-C59F-4D90-97C4-AF9CD36A1524}" dt="2019-09-04T03:29:43.673" v="1291" actId="1076"/>
          <ac:spMkLst>
            <pc:docMk/>
            <pc:sldMk cId="245759259" sldId="295"/>
            <ac:spMk id="35" creationId="{1351EB4E-229E-498A-B252-5FDB3B3BD8AC}"/>
          </ac:spMkLst>
        </pc:spChg>
        <pc:spChg chg="mod">
          <ac:chgData name="Chee Keet Wong" userId="155b81f272b81788" providerId="LiveId" clId="{12C603C0-C59F-4D90-97C4-AF9CD36A1524}" dt="2019-09-04T05:07:18.203" v="2334" actId="20577"/>
          <ac:spMkLst>
            <pc:docMk/>
            <pc:sldMk cId="245759259" sldId="295"/>
            <ac:spMk id="37" creationId="{A02693D7-661B-412D-A0E5-39ED1878CFFB}"/>
          </ac:spMkLst>
        </pc:spChg>
        <pc:spChg chg="mod">
          <ac:chgData name="Chee Keet Wong" userId="155b81f272b81788" providerId="LiveId" clId="{12C603C0-C59F-4D90-97C4-AF9CD36A1524}" dt="2019-09-04T04:52:38.420" v="1944" actId="1036"/>
          <ac:spMkLst>
            <pc:docMk/>
            <pc:sldMk cId="245759259" sldId="295"/>
            <ac:spMk id="38" creationId="{58B7868B-0457-4C76-B614-02097ED4360A}"/>
          </ac:spMkLst>
        </pc:spChg>
        <pc:grpChg chg="del">
          <ac:chgData name="Chee Keet Wong" userId="155b81f272b81788" providerId="LiveId" clId="{12C603C0-C59F-4D90-97C4-AF9CD36A1524}" dt="2019-09-04T03:12:17.358" v="478" actId="478"/>
          <ac:grpSpMkLst>
            <pc:docMk/>
            <pc:sldMk cId="245759259" sldId="295"/>
            <ac:grpSpMk id="3" creationId="{C649D386-E550-4716-BB09-854EF77FC3B7}"/>
          </ac:grpSpMkLst>
        </pc:grpChg>
        <pc:grpChg chg="del">
          <ac:chgData name="Chee Keet Wong" userId="155b81f272b81788" providerId="LiveId" clId="{12C603C0-C59F-4D90-97C4-AF9CD36A1524}" dt="2019-09-04T03:12:18.055" v="479" actId="478"/>
          <ac:grpSpMkLst>
            <pc:docMk/>
            <pc:sldMk cId="245759259" sldId="295"/>
            <ac:grpSpMk id="6" creationId="{30CAE7B0-B56A-42A5-8159-EA9DE6456672}"/>
          </ac:grpSpMkLst>
        </pc:grpChg>
        <pc:grpChg chg="del">
          <ac:chgData name="Chee Keet Wong" userId="155b81f272b81788" providerId="LiveId" clId="{12C603C0-C59F-4D90-97C4-AF9CD36A1524}" dt="2019-09-04T03:12:18.905" v="480" actId="478"/>
          <ac:grpSpMkLst>
            <pc:docMk/>
            <pc:sldMk cId="245759259" sldId="295"/>
            <ac:grpSpMk id="7" creationId="{62F7E103-CB5E-4164-A431-4E5F5CD63FF3}"/>
          </ac:grpSpMkLst>
        </pc:grpChg>
      </pc:sldChg>
      <pc:sldChg chg="addSp delSp modSp delAnim modAnim">
        <pc:chgData name="Chee Keet Wong" userId="155b81f272b81788" providerId="LiveId" clId="{12C603C0-C59F-4D90-97C4-AF9CD36A1524}" dt="2019-09-04T04:59:07.747" v="2233"/>
        <pc:sldMkLst>
          <pc:docMk/>
          <pc:sldMk cId="2428333922" sldId="296"/>
        </pc:sldMkLst>
        <pc:spChg chg="mod">
          <ac:chgData name="Chee Keet Wong" userId="155b81f272b81788" providerId="LiveId" clId="{12C603C0-C59F-4D90-97C4-AF9CD36A1524}" dt="2019-09-04T04:58:44.132" v="2209" actId="14100"/>
          <ac:spMkLst>
            <pc:docMk/>
            <pc:sldMk cId="2428333922" sldId="296"/>
            <ac:spMk id="8" creationId="{6AF422BE-B58C-4BA0-8046-E1DFA02D288E}"/>
          </ac:spMkLst>
        </pc:spChg>
        <pc:spChg chg="mod">
          <ac:chgData name="Chee Keet Wong" userId="155b81f272b81788" providerId="LiveId" clId="{12C603C0-C59F-4D90-97C4-AF9CD36A1524}" dt="2019-09-04T04:58:57.425" v="2231" actId="1035"/>
          <ac:spMkLst>
            <pc:docMk/>
            <pc:sldMk cId="2428333922" sldId="296"/>
            <ac:spMk id="148" creationId="{B37C45B4-994E-4639-A2D8-04D17898E53B}"/>
          </ac:spMkLst>
        </pc:spChg>
        <pc:spChg chg="del">
          <ac:chgData name="Chee Keet Wong" userId="155b81f272b81788" providerId="LiveId" clId="{12C603C0-C59F-4D90-97C4-AF9CD36A1524}" dt="2019-09-04T04:51:25.481" v="1919" actId="478"/>
          <ac:spMkLst>
            <pc:docMk/>
            <pc:sldMk cId="2428333922" sldId="296"/>
            <ac:spMk id="149" creationId="{B7F738BC-49BA-42E9-9F2E-B69E44E98227}"/>
          </ac:spMkLst>
        </pc:spChg>
        <pc:spChg chg="mod">
          <ac:chgData name="Chee Keet Wong" userId="155b81f272b81788" providerId="LiveId" clId="{12C603C0-C59F-4D90-97C4-AF9CD36A1524}" dt="2019-09-04T04:58:52.145" v="2221" actId="1035"/>
          <ac:spMkLst>
            <pc:docMk/>
            <pc:sldMk cId="2428333922" sldId="296"/>
            <ac:spMk id="151" creationId="{30AB4BD0-055F-4DEF-BF18-C4C462B6A9CB}"/>
          </ac:spMkLst>
        </pc:spChg>
        <pc:spChg chg="add del mod">
          <ac:chgData name="Chee Keet Wong" userId="155b81f272b81788" providerId="LiveId" clId="{12C603C0-C59F-4D90-97C4-AF9CD36A1524}" dt="2019-09-04T04:59:07.747" v="2233"/>
          <ac:spMkLst>
            <pc:docMk/>
            <pc:sldMk cId="2428333922" sldId="296"/>
            <ac:spMk id="178" creationId="{332CB1BE-3F67-4794-A54E-10D1C9F51190}"/>
          </ac:spMkLst>
        </pc:spChg>
        <pc:grpChg chg="mod">
          <ac:chgData name="Chee Keet Wong" userId="155b81f272b81788" providerId="LiveId" clId="{12C603C0-C59F-4D90-97C4-AF9CD36A1524}" dt="2019-09-04T04:58:39.351" v="2208" actId="1037"/>
          <ac:grpSpMkLst>
            <pc:docMk/>
            <pc:sldMk cId="2428333922" sldId="296"/>
            <ac:grpSpMk id="99" creationId="{F4019F34-B7F7-47D3-AB14-701CA0F5663A}"/>
          </ac:grpSpMkLst>
        </pc:grpChg>
        <pc:cxnChg chg="mod">
          <ac:chgData name="Chee Keet Wong" userId="155b81f272b81788" providerId="LiveId" clId="{12C603C0-C59F-4D90-97C4-AF9CD36A1524}" dt="2019-09-04T04:58:57.425" v="2231" actId="1035"/>
          <ac:cxnSpMkLst>
            <pc:docMk/>
            <pc:sldMk cId="2428333922" sldId="296"/>
            <ac:cxnSpMk id="150" creationId="{C05C4468-44C6-46E5-A4C1-89C57E1046C0}"/>
          </ac:cxnSpMkLst>
        </pc:cxnChg>
      </pc:sldChg>
      <pc:sldChg chg="modSp add">
        <pc:chgData name="Chee Keet Wong" userId="155b81f272b81788" providerId="LiveId" clId="{12C603C0-C59F-4D90-97C4-AF9CD36A1524}" dt="2019-09-03T15:04:28.886" v="39" actId="20577"/>
        <pc:sldMkLst>
          <pc:docMk/>
          <pc:sldMk cId="520565739" sldId="297"/>
        </pc:sldMkLst>
        <pc:spChg chg="mod">
          <ac:chgData name="Chee Keet Wong" userId="155b81f272b81788" providerId="LiveId" clId="{12C603C0-C59F-4D90-97C4-AF9CD36A1524}" dt="2019-09-03T15:04:28.886" v="39" actId="20577"/>
          <ac:spMkLst>
            <pc:docMk/>
            <pc:sldMk cId="520565739" sldId="297"/>
            <ac:spMk id="2" creationId="{B191C205-8900-466F-A402-42E3F836422C}"/>
          </ac:spMkLst>
        </pc:spChg>
        <pc:spChg chg="mod">
          <ac:chgData name="Chee Keet Wong" userId="155b81f272b81788" providerId="LiveId" clId="{12C603C0-C59F-4D90-97C4-AF9CD36A1524}" dt="2019-09-03T15:04:23.263" v="19" actId="20577"/>
          <ac:spMkLst>
            <pc:docMk/>
            <pc:sldMk cId="520565739" sldId="297"/>
            <ac:spMk id="14" creationId="{FCAADB5B-1CC0-42AE-9586-D750C8EA3FA2}"/>
          </ac:spMkLst>
        </pc:spChg>
      </pc:sldChg>
      <pc:sldChg chg="modSp add">
        <pc:chgData name="Chee Keet Wong" userId="155b81f272b81788" providerId="LiveId" clId="{12C603C0-C59F-4D90-97C4-AF9CD36A1524}" dt="2019-09-03T15:05:14.867" v="90" actId="20577"/>
        <pc:sldMkLst>
          <pc:docMk/>
          <pc:sldMk cId="2356025739" sldId="298"/>
        </pc:sldMkLst>
        <pc:spChg chg="mod">
          <ac:chgData name="Chee Keet Wong" userId="155b81f272b81788" providerId="LiveId" clId="{12C603C0-C59F-4D90-97C4-AF9CD36A1524}" dt="2019-09-03T15:05:14.867" v="90" actId="20577"/>
          <ac:spMkLst>
            <pc:docMk/>
            <pc:sldMk cId="2356025739" sldId="298"/>
            <ac:spMk id="2" creationId="{B191C205-8900-466F-A402-42E3F836422C}"/>
          </ac:spMkLst>
        </pc:spChg>
        <pc:spChg chg="mod">
          <ac:chgData name="Chee Keet Wong" userId="155b81f272b81788" providerId="LiveId" clId="{12C603C0-C59F-4D90-97C4-AF9CD36A1524}" dt="2019-09-03T15:05:10.633" v="75" actId="20577"/>
          <ac:spMkLst>
            <pc:docMk/>
            <pc:sldMk cId="2356025739" sldId="298"/>
            <ac:spMk id="14" creationId="{FCAADB5B-1CC0-42AE-9586-D750C8EA3FA2}"/>
          </ac:spMkLst>
        </pc:spChg>
      </pc:sldChg>
      <pc:sldChg chg="modSp add">
        <pc:chgData name="Chee Keet Wong" userId="155b81f272b81788" providerId="LiveId" clId="{12C603C0-C59F-4D90-97C4-AF9CD36A1524}" dt="2019-09-03T15:05:27.276" v="109" actId="20577"/>
        <pc:sldMkLst>
          <pc:docMk/>
          <pc:sldMk cId="1535766909" sldId="299"/>
        </pc:sldMkLst>
        <pc:spChg chg="mod">
          <ac:chgData name="Chee Keet Wong" userId="155b81f272b81788" providerId="LiveId" clId="{12C603C0-C59F-4D90-97C4-AF9CD36A1524}" dt="2019-09-03T15:05:27.276" v="109" actId="20577"/>
          <ac:spMkLst>
            <pc:docMk/>
            <pc:sldMk cId="1535766909" sldId="299"/>
            <ac:spMk id="2" creationId="{B191C205-8900-466F-A402-42E3F836422C}"/>
          </ac:spMkLst>
        </pc:spChg>
        <pc:spChg chg="mod">
          <ac:chgData name="Chee Keet Wong" userId="155b81f272b81788" providerId="LiveId" clId="{12C603C0-C59F-4D90-97C4-AF9CD36A1524}" dt="2019-09-03T15:05:22.287" v="91" actId="20577"/>
          <ac:spMkLst>
            <pc:docMk/>
            <pc:sldMk cId="1535766909" sldId="299"/>
            <ac:spMk id="14" creationId="{FCAADB5B-1CC0-42AE-9586-D750C8EA3FA2}"/>
          </ac:spMkLst>
        </pc:spChg>
      </pc:sldChg>
      <pc:sldChg chg="modSp add">
        <pc:chgData name="Chee Keet Wong" userId="155b81f272b81788" providerId="LiveId" clId="{12C603C0-C59F-4D90-97C4-AF9CD36A1524}" dt="2019-09-03T15:05:36.714" v="128" actId="20577"/>
        <pc:sldMkLst>
          <pc:docMk/>
          <pc:sldMk cId="868082057" sldId="300"/>
        </pc:sldMkLst>
        <pc:spChg chg="mod">
          <ac:chgData name="Chee Keet Wong" userId="155b81f272b81788" providerId="LiveId" clId="{12C603C0-C59F-4D90-97C4-AF9CD36A1524}" dt="2019-09-03T15:05:36.714" v="128" actId="20577"/>
          <ac:spMkLst>
            <pc:docMk/>
            <pc:sldMk cId="868082057" sldId="300"/>
            <ac:spMk id="2" creationId="{B191C205-8900-466F-A402-42E3F836422C}"/>
          </ac:spMkLst>
        </pc:spChg>
        <pc:spChg chg="mod">
          <ac:chgData name="Chee Keet Wong" userId="155b81f272b81788" providerId="LiveId" clId="{12C603C0-C59F-4D90-97C4-AF9CD36A1524}" dt="2019-09-03T15:05:30.313" v="110" actId="20577"/>
          <ac:spMkLst>
            <pc:docMk/>
            <pc:sldMk cId="868082057" sldId="300"/>
            <ac:spMk id="14" creationId="{FCAADB5B-1CC0-42AE-9586-D750C8EA3FA2}"/>
          </ac:spMkLst>
        </pc:spChg>
      </pc:sldChg>
      <pc:sldChg chg="modSp add">
        <pc:chgData name="Chee Keet Wong" userId="155b81f272b81788" providerId="LiveId" clId="{12C603C0-C59F-4D90-97C4-AF9CD36A1524}" dt="2019-09-03T15:05:03.791" v="74" actId="20577"/>
        <pc:sldMkLst>
          <pc:docMk/>
          <pc:sldMk cId="3241339296" sldId="301"/>
        </pc:sldMkLst>
        <pc:spChg chg="mod">
          <ac:chgData name="Chee Keet Wong" userId="155b81f272b81788" providerId="LiveId" clId="{12C603C0-C59F-4D90-97C4-AF9CD36A1524}" dt="2019-09-03T15:05:03.791" v="74" actId="20577"/>
          <ac:spMkLst>
            <pc:docMk/>
            <pc:sldMk cId="3241339296" sldId="301"/>
            <ac:spMk id="2" creationId="{B191C205-8900-466F-A402-42E3F836422C}"/>
          </ac:spMkLst>
        </pc:spChg>
        <pc:spChg chg="mod">
          <ac:chgData name="Chee Keet Wong" userId="155b81f272b81788" providerId="LiveId" clId="{12C603C0-C59F-4D90-97C4-AF9CD36A1524}" dt="2019-09-03T15:04:59.792" v="59" actId="20577"/>
          <ac:spMkLst>
            <pc:docMk/>
            <pc:sldMk cId="3241339296" sldId="301"/>
            <ac:spMk id="14" creationId="{FCAADB5B-1CC0-42AE-9586-D750C8EA3FA2}"/>
          </ac:spMkLst>
        </pc:spChg>
      </pc:sldChg>
      <pc:sldChg chg="modSp add">
        <pc:chgData name="Chee Keet Wong" userId="155b81f272b81788" providerId="LiveId" clId="{12C603C0-C59F-4D90-97C4-AF9CD36A1524}" dt="2019-09-03T15:04:54.043" v="58" actId="20577"/>
        <pc:sldMkLst>
          <pc:docMk/>
          <pc:sldMk cId="1396071945" sldId="302"/>
        </pc:sldMkLst>
        <pc:spChg chg="mod">
          <ac:chgData name="Chee Keet Wong" userId="155b81f272b81788" providerId="LiveId" clId="{12C603C0-C59F-4D90-97C4-AF9CD36A1524}" dt="2019-09-03T15:04:54.043" v="58" actId="20577"/>
          <ac:spMkLst>
            <pc:docMk/>
            <pc:sldMk cId="1396071945" sldId="302"/>
            <ac:spMk id="2" creationId="{B191C205-8900-466F-A402-42E3F836422C}"/>
          </ac:spMkLst>
        </pc:spChg>
        <pc:spChg chg="mod">
          <ac:chgData name="Chee Keet Wong" userId="155b81f272b81788" providerId="LiveId" clId="{12C603C0-C59F-4D90-97C4-AF9CD36A1524}" dt="2019-09-03T15:04:49.044" v="40" actId="20577"/>
          <ac:spMkLst>
            <pc:docMk/>
            <pc:sldMk cId="1396071945" sldId="302"/>
            <ac:spMk id="14" creationId="{FCAADB5B-1CC0-42AE-9586-D750C8EA3FA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EB-4746-B105-1483326E9AD4}"/>
              </c:ext>
            </c:extLst>
          </c:dPt>
          <c:dPt>
            <c:idx val="1"/>
            <c:invertIfNegative val="0"/>
            <c:bubble3D val="0"/>
            <c:spPr>
              <a:gradFill>
                <a:gsLst>
                  <a:gs pos="0">
                    <a:schemeClr val="accent5"/>
                  </a:gs>
                  <a:gs pos="100000">
                    <a:schemeClr val="accent6"/>
                  </a:gs>
                </a:gsLst>
                <a:lin ang="16800000" scaled="0"/>
              </a:gradFill>
              <a:ln>
                <a:noFill/>
              </a:ln>
              <a:effectLst/>
            </c:spPr>
            <c:extLst>
              <c:ext xmlns:c16="http://schemas.microsoft.com/office/drawing/2014/chart" uri="{C3380CC4-5D6E-409C-BE32-E72D297353CC}">
                <c16:uniqueId val="{00000003-73EB-4746-B105-1483326E9AD4}"/>
              </c:ext>
            </c:extLst>
          </c:dPt>
          <c:dPt>
            <c:idx val="2"/>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5-73EB-4746-B105-1483326E9AD4}"/>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7-73EB-4746-B105-1483326E9AD4}"/>
              </c:ext>
            </c:extLst>
          </c:dPt>
          <c:dPt>
            <c:idx val="4"/>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9-73EB-4746-B105-1483326E9AD4}"/>
              </c:ext>
            </c:extLst>
          </c:dPt>
          <c:dPt>
            <c:idx val="6"/>
            <c:invertIfNegative val="0"/>
            <c:bubble3D val="0"/>
            <c:spPr>
              <a:gradFill>
                <a:gsLst>
                  <a:gs pos="8000">
                    <a:srgbClr val="78CA8E"/>
                  </a:gs>
                  <a:gs pos="100000">
                    <a:srgbClr val="C7EBB2"/>
                  </a:gs>
                </a:gsLst>
                <a:lin ang="16800000" scaled="0"/>
              </a:gradFill>
              <a:ln>
                <a:noFill/>
              </a:ln>
              <a:effectLst/>
            </c:spPr>
            <c:extLst>
              <c:ext xmlns:c16="http://schemas.microsoft.com/office/drawing/2014/chart" uri="{C3380CC4-5D6E-409C-BE32-E72D297353CC}">
                <c16:uniqueId val="{0000000B-73EB-4746-B105-1483326E9AD4}"/>
              </c:ext>
            </c:extLst>
          </c:dPt>
          <c:dPt>
            <c:idx val="7"/>
            <c:invertIfNegative val="0"/>
            <c:bubble3D val="0"/>
            <c:spPr>
              <a:gradFill>
                <a:gsLst>
                  <a:gs pos="7000">
                    <a:srgbClr val="78CA8E"/>
                  </a:gs>
                  <a:gs pos="100000">
                    <a:srgbClr val="C7EBB2"/>
                  </a:gs>
                </a:gsLst>
                <a:lin ang="16800000" scaled="0"/>
              </a:gradFill>
              <a:ln>
                <a:noFill/>
              </a:ln>
              <a:effectLst/>
            </c:spPr>
            <c:extLst>
              <c:ext xmlns:c16="http://schemas.microsoft.com/office/drawing/2014/chart" uri="{C3380CC4-5D6E-409C-BE32-E72D297353CC}">
                <c16:uniqueId val="{0000000A-73EB-4746-B105-1483326E9AD4}"/>
              </c:ext>
            </c:extLst>
          </c:dPt>
          <c:dLbls>
            <c:spPr>
              <a:noFill/>
              <a:ln>
                <a:noFill/>
              </a:ln>
              <a:effectLst/>
            </c:spPr>
            <c:txPr>
              <a:bodyPr rot="0" spcFirstLastPara="1" vertOverflow="ellipsis" vert="horz" wrap="square" lIns="38100" tIns="19050" rIns="38100" bIns="19050" anchor="ctr" anchorCtr="0">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bike</c:v>
                </c:pt>
                <c:pt idx="1">
                  <c:v>hiking</c:v>
                </c:pt>
                <c:pt idx="2">
                  <c:v>kayaking</c:v>
                </c:pt>
                <c:pt idx="3">
                  <c:v>orienteering</c:v>
                </c:pt>
                <c:pt idx="4">
                  <c:v>rowing</c:v>
                </c:pt>
                <c:pt idx="5">
                  <c:v>run</c:v>
                </c:pt>
                <c:pt idx="6">
                  <c:v>skate</c:v>
                </c:pt>
                <c:pt idx="7">
                  <c:v>skiing</c:v>
                </c:pt>
                <c:pt idx="8">
                  <c:v>walk</c:v>
                </c:pt>
              </c:strCache>
            </c:strRef>
          </c:cat>
          <c:val>
            <c:numRef>
              <c:f>Sheet1!$B$2:$B$10</c:f>
              <c:numCache>
                <c:formatCode>0%</c:formatCode>
                <c:ptCount val="9"/>
                <c:pt idx="0">
                  <c:v>0.89</c:v>
                </c:pt>
                <c:pt idx="1">
                  <c:v>0.67</c:v>
                </c:pt>
                <c:pt idx="2">
                  <c:v>0.37</c:v>
                </c:pt>
                <c:pt idx="3">
                  <c:v>0.82</c:v>
                </c:pt>
                <c:pt idx="4">
                  <c:v>0.24</c:v>
                </c:pt>
                <c:pt idx="5">
                  <c:v>0.87</c:v>
                </c:pt>
                <c:pt idx="6">
                  <c:v>0.41</c:v>
                </c:pt>
                <c:pt idx="7">
                  <c:v>0.73</c:v>
                </c:pt>
                <c:pt idx="8">
                  <c:v>0.77</c:v>
                </c:pt>
              </c:numCache>
            </c:numRef>
          </c:val>
          <c:extLst>
            <c:ext xmlns:c16="http://schemas.microsoft.com/office/drawing/2014/chart" uri="{C3380CC4-5D6E-409C-BE32-E72D297353CC}">
              <c16:uniqueId val="{00000008-73EB-4746-B105-1483326E9AD4}"/>
            </c:ext>
          </c:extLst>
        </c:ser>
        <c:dLbls>
          <c:showLegendKey val="0"/>
          <c:showVal val="0"/>
          <c:showCatName val="0"/>
          <c:showSerName val="0"/>
          <c:showPercent val="0"/>
          <c:showBubbleSize val="0"/>
        </c:dLbls>
        <c:gapWidth val="96"/>
        <c:axId val="587937792"/>
        <c:axId val="450614576"/>
      </c:barChart>
      <c:catAx>
        <c:axId val="587937792"/>
        <c:scaling>
          <c:orientation val="maxMin"/>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
        </c:scaling>
        <c:delete val="0"/>
        <c:axPos val="t"/>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04/09/2019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17F0B3D-9C59-4B4C-806E-B8187F606C6E}" type="slidenum">
              <a:rPr lang="en-ID" smtClean="0"/>
              <a:t>1</a:t>
            </a:fld>
            <a:endParaRPr lang="en-ID"/>
          </a:p>
        </p:txBody>
      </p:sp>
    </p:spTree>
    <p:extLst>
      <p:ext uri="{BB962C8B-B14F-4D97-AF65-F5344CB8AC3E}">
        <p14:creationId xmlns:p14="http://schemas.microsoft.com/office/powerpoint/2010/main" val="2642951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First, I need to compute speed as it is missing in most workouts.</a:t>
            </a:r>
          </a:p>
          <a:p>
            <a:endParaRPr lang="en-ID" dirty="0"/>
          </a:p>
          <a:p>
            <a:r>
              <a:rPr lang="en-ID" dirty="0"/>
              <a:t>I compute distance and time difference to get speed.</a:t>
            </a:r>
          </a:p>
          <a:p>
            <a:endParaRPr lang="en-ID" dirty="0"/>
          </a:p>
          <a:p>
            <a:r>
              <a:rPr lang="en-ID" dirty="0"/>
              <a:t>I removed workouts with abnormal heartrates, altitudes and time duration.</a:t>
            </a:r>
          </a:p>
          <a:p>
            <a:endParaRPr lang="en-ID" dirty="0"/>
          </a:p>
          <a:p>
            <a:r>
              <a:rPr lang="en-ID" dirty="0"/>
              <a:t>Lastly, I removed sports with fewer than 50 workouts.</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177133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360444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compares the heart-rate between cycling and running.</a:t>
            </a:r>
          </a:p>
          <a:p>
            <a:endParaRPr lang="en-ID" dirty="0"/>
          </a:p>
          <a:p>
            <a:r>
              <a:rPr lang="en-ID" dirty="0"/>
              <a:t>Heart-rate information will be used as a feature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shows the speed zone for selected sports.</a:t>
            </a:r>
          </a:p>
          <a:p>
            <a:endParaRPr lang="en-ID" dirty="0"/>
          </a:p>
          <a:p>
            <a:r>
              <a:rPr lang="en-ID" dirty="0"/>
              <a:t>Speed information will be another feature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4010718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 created several features to build my models.</a:t>
            </a:r>
          </a:p>
          <a:p>
            <a:endParaRPr lang="en-ID" dirty="0"/>
          </a:p>
          <a:p>
            <a:r>
              <a:rPr lang="en-ID" dirty="0"/>
              <a:t>The features include heart-rate zones, average and max speed, min, average and max altitude.</a:t>
            </a:r>
          </a:p>
          <a:p>
            <a:endParaRPr lang="en-ID" dirty="0"/>
          </a:p>
          <a:p>
            <a:r>
              <a:rPr lang="en-ID" dirty="0"/>
              <a:t>The target is to predict the type of workout.</a:t>
            </a:r>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66445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first challenge is to group similar sports.</a:t>
            </a:r>
          </a:p>
          <a:p>
            <a:endParaRPr lang="en-ID" dirty="0"/>
          </a:p>
          <a:p>
            <a:r>
              <a:rPr lang="en-ID" dirty="0"/>
              <a:t>For example, I grouped mountain biking, indoor cycling and bike transport as biking.</a:t>
            </a:r>
          </a:p>
          <a:p>
            <a:endParaRPr lang="en-ID" dirty="0"/>
          </a:p>
          <a:p>
            <a:r>
              <a:rPr lang="en-ID" dirty="0"/>
              <a:t>The second challenge is to handle imbalance data.</a:t>
            </a:r>
          </a:p>
          <a:p>
            <a:endParaRPr lang="en-ID" dirty="0"/>
          </a:p>
          <a:p>
            <a:r>
              <a:rPr lang="en-ID" dirty="0"/>
              <a:t>I used </a:t>
            </a:r>
            <a:r>
              <a:rPr lang="en-ID" dirty="0" err="1"/>
              <a:t>downsampling</a:t>
            </a:r>
            <a:r>
              <a:rPr lang="en-ID" dirty="0"/>
              <a:t> and </a:t>
            </a:r>
            <a:r>
              <a:rPr lang="en-ID" dirty="0" err="1"/>
              <a:t>upsampling</a:t>
            </a:r>
            <a:r>
              <a:rPr lang="en-ID" dirty="0"/>
              <a:t> on training datasets.</a:t>
            </a:r>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2203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 used the voting classifier model to evaluate the predictions of 5 classification models.</a:t>
            </a:r>
          </a:p>
          <a:p>
            <a:endParaRPr lang="en-ID" dirty="0"/>
          </a:p>
          <a:p>
            <a:r>
              <a:rPr lang="en-ID" dirty="0"/>
              <a:t>The example shows 3 models predicted kayaking, 1 model predicted rowing and 1 model predicted swimming.</a:t>
            </a:r>
          </a:p>
          <a:p>
            <a:endParaRPr lang="en-ID" dirty="0"/>
          </a:p>
          <a:p>
            <a:r>
              <a:rPr lang="en-ID" dirty="0"/>
              <a:t>The voting classifier will select kayaking as the final prediction.</a:t>
            </a:r>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730623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18</a:t>
            </a:fld>
            <a:endParaRPr lang="en-ID"/>
          </a:p>
        </p:txBody>
      </p:sp>
    </p:spTree>
    <p:extLst>
      <p:ext uri="{BB962C8B-B14F-4D97-AF65-F5344CB8AC3E}">
        <p14:creationId xmlns:p14="http://schemas.microsoft.com/office/powerpoint/2010/main" val="3579745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shows the accuracy scores for the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19</a:t>
            </a:fld>
            <a:endParaRPr lang="en-ID"/>
          </a:p>
        </p:txBody>
      </p:sp>
    </p:spTree>
    <p:extLst>
      <p:ext uri="{BB962C8B-B14F-4D97-AF65-F5344CB8AC3E}">
        <p14:creationId xmlns:p14="http://schemas.microsoft.com/office/powerpoint/2010/main" val="275032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Here is the agenda for today.</a:t>
            </a:r>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20</a:t>
            </a:fld>
            <a:endParaRPr lang="en-ID"/>
          </a:p>
        </p:txBody>
      </p:sp>
    </p:spTree>
    <p:extLst>
      <p:ext uri="{BB962C8B-B14F-4D97-AF65-F5344CB8AC3E}">
        <p14:creationId xmlns:p14="http://schemas.microsoft.com/office/powerpoint/2010/main" val="73885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slide shows the possible road ahead for future projects.</a:t>
            </a:r>
          </a:p>
          <a:p>
            <a:endParaRPr lang="en-ID" dirty="0"/>
          </a:p>
          <a:p>
            <a:r>
              <a:rPr lang="en-ID" dirty="0"/>
              <a:t>I like to enhance the model by gathering more data for workouts with very few samples.</a:t>
            </a:r>
          </a:p>
          <a:p>
            <a:r>
              <a:rPr lang="en-ID" dirty="0"/>
              <a:t>And use other machine learning models e.g. recursive neural networks.</a:t>
            </a:r>
          </a:p>
          <a:p>
            <a:endParaRPr lang="en-ID" dirty="0"/>
          </a:p>
          <a:p>
            <a:r>
              <a:rPr lang="en-ID" dirty="0"/>
              <a:t>Next, I will use the model to identify workouts from Fitbit data.</a:t>
            </a:r>
          </a:p>
          <a:p>
            <a:r>
              <a:rPr lang="en-ID" dirty="0"/>
              <a:t>I actually worked on the Fitbit data in the 1</a:t>
            </a:r>
            <a:r>
              <a:rPr lang="en-ID" baseline="30000" dirty="0"/>
              <a:t>st</a:t>
            </a:r>
            <a:r>
              <a:rPr lang="en-ID" dirty="0"/>
              <a:t> week of this project but decided later not to use the dataset as there were many missing data.</a:t>
            </a:r>
          </a:p>
          <a:p>
            <a:endParaRPr lang="en-ID" dirty="0"/>
          </a:p>
          <a:p>
            <a:r>
              <a:rPr lang="en-ID" dirty="0"/>
              <a:t>Lastly, I like to create workout scores and recommendations for users.</a:t>
            </a:r>
          </a:p>
          <a:p>
            <a:r>
              <a:rPr lang="en-ID" dirty="0"/>
              <a:t>For example, we can create workout </a:t>
            </a:r>
            <a:r>
              <a:rPr lang="en-ID" dirty="0" err="1"/>
              <a:t>leaderboards</a:t>
            </a:r>
            <a:r>
              <a:rPr lang="en-ID" dirty="0"/>
              <a:t> to make workout more fun and interactive.</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322032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4293882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24</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30</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31</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32</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33</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34</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35</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36</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objective of the project is to develop a classification model and to predict the type of workout based on </a:t>
            </a:r>
            <a:r>
              <a:rPr lang="en-SG" dirty="0" err="1"/>
              <a:t>Endomondo</a:t>
            </a:r>
            <a:r>
              <a:rPr lang="en-SG" dirty="0"/>
              <a:t> dataset.</a:t>
            </a:r>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81060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a:t>
            </a:r>
            <a:r>
              <a:rPr lang="en-ID" dirty="0" err="1"/>
              <a:t>endomondo</a:t>
            </a:r>
            <a:r>
              <a:rPr lang="en-ID" dirty="0"/>
              <a:t> data is taken from the </a:t>
            </a:r>
            <a:r>
              <a:rPr lang="en-ID" dirty="0" err="1"/>
              <a:t>FitRec</a:t>
            </a:r>
            <a:r>
              <a:rPr lang="en-ID" dirty="0"/>
              <a:t> Project.</a:t>
            </a:r>
          </a:p>
          <a:p>
            <a:endParaRPr lang="en-ID" dirty="0"/>
          </a:p>
          <a:p>
            <a:r>
              <a:rPr lang="en-ID" dirty="0"/>
              <a:t>The dataset contains 253 thousand workouts from 1.1 thousand users.</a:t>
            </a:r>
          </a:p>
          <a:p>
            <a:endParaRPr lang="en-ID" dirty="0"/>
          </a:p>
          <a:p>
            <a:r>
              <a:rPr lang="en-ID" dirty="0"/>
              <a:t>The data is stored in a single json file with a file size of </a:t>
            </a:r>
            <a:r>
              <a:rPr lang="en-ID"/>
              <a:t>5 giga-byte.</a:t>
            </a:r>
            <a:endParaRPr lang="en-ID" dirty="0"/>
          </a:p>
          <a:p>
            <a:endParaRPr lang="en-ID" dirty="0"/>
          </a:p>
          <a:p>
            <a:r>
              <a:rPr lang="en-ID" dirty="0"/>
              <a:t>The data fields include user information, time, location, heart-rate and speed.</a:t>
            </a:r>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156738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292131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First, I split the large json file into smaller files.</a:t>
            </a:r>
          </a:p>
          <a:p>
            <a:endParaRPr lang="en-ID" dirty="0"/>
          </a:p>
          <a:p>
            <a:r>
              <a:rPr lang="en-ID" dirty="0"/>
              <a:t>Next, data cleaning is done and features are created in the summary spreadsheet.</a:t>
            </a:r>
          </a:p>
          <a:p>
            <a:endParaRPr lang="en-ID" dirty="0"/>
          </a:p>
          <a:p>
            <a:r>
              <a:rPr lang="en-ID" dirty="0"/>
              <a:t>Lastly, the summary spreadsheet is used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2840798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04/09/2019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04/09/2019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04/09/2019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04/09/2019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04/09/2019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04/09/2019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04/09/2019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04/09/2019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04/09/2019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04/09/2019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04/09/2019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04/09/2019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hyperlink" Target="https://sites.google.com/eng.ucsd.edu/fitrec-project/home" TargetMode="External"/><Relationship Id="rId3" Type="http://schemas.openxmlformats.org/officeDocument/2006/relationships/image" Target="../media/image49.png"/><Relationship Id="rId7" Type="http://schemas.openxmlformats.org/officeDocument/2006/relationships/hyperlink" Target="http://doi.org/10.5281/zenodo.5389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51.png"/><Relationship Id="rId5" Type="http://schemas.openxmlformats.org/officeDocument/2006/relationships/image" Target="../media/image17.png"/><Relationship Id="rId10" Type="http://schemas.openxmlformats.org/officeDocument/2006/relationships/hyperlink" Target="https://www.flaticon.com/authors/freepik" TargetMode="External"/><Relationship Id="rId4" Type="http://schemas.openxmlformats.org/officeDocument/2006/relationships/image" Target="../media/image50.svg"/><Relationship Id="rId9" Type="http://schemas.openxmlformats.org/officeDocument/2006/relationships/hyperlink" Target="https://help.fitbit.com/articles/en_US/Help_article/156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5.jpeg"/><Relationship Id="rId13" Type="http://schemas.microsoft.com/office/2007/relationships/hdphoto" Target="../media/hdphoto1.wdp"/><Relationship Id="rId3" Type="http://schemas.openxmlformats.org/officeDocument/2006/relationships/image" Target="../media/image60.png"/><Relationship Id="rId7" Type="http://schemas.openxmlformats.org/officeDocument/2006/relationships/image" Target="../media/image64.jpeg"/><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26.xml"/><Relationship Id="rId16" Type="http://schemas.openxmlformats.org/officeDocument/2006/relationships/image" Target="../media/image72.png"/><Relationship Id="rId1" Type="http://schemas.openxmlformats.org/officeDocument/2006/relationships/slideLayout" Target="../slideLayouts/slideLayout23.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tiff"/></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11.svg"/><Relationship Id="rId5" Type="http://schemas.openxmlformats.org/officeDocument/2006/relationships/image" Target="../media/image30.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3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30.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eng.ucsd.edu/fitrec-project/ho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endomondo.com/users/4203888/workouts/324027893"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10</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a:off x="5972431" y="3584235"/>
            <a:ext cx="2254636" cy="646331"/>
          </a:xfrm>
          <a:prstGeom prst="rect">
            <a:avLst/>
          </a:prstGeom>
          <a:noFill/>
        </p:spPr>
        <p:txBody>
          <a:bodyPr wrap="square" rtlCol="0">
            <a:spAutoFit/>
          </a:bodyPr>
          <a:lstStyle/>
          <a:p>
            <a:r>
              <a:rPr lang="en-SG" i="1" dirty="0"/>
              <a:t>remove sports with few workouts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11</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413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13</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2046522" cy="1077218"/>
          </a:xfrm>
          <a:prstGeom prst="rect">
            <a:avLst/>
          </a:prstGeom>
          <a:noFill/>
        </p:spPr>
        <p:txBody>
          <a:bodyPr wrap="none" rtlCol="0">
            <a:spAutoFit/>
          </a:bodyPr>
          <a:lstStyle/>
          <a:p>
            <a:r>
              <a:rPr lang="en-SG" sz="1600" dirty="0"/>
              <a:t>Very High (&gt;30 km/h)</a:t>
            </a:r>
            <a:br>
              <a:rPr lang="en-SG" sz="1600" dirty="0"/>
            </a:br>
            <a:r>
              <a:rPr lang="en-SG" sz="1600" dirty="0"/>
              <a:t>High (20-30 km/h)</a:t>
            </a:r>
          </a:p>
          <a:p>
            <a:r>
              <a:rPr lang="en-SG" sz="1600" dirty="0"/>
              <a:t>Medium (10-20 km/h)</a:t>
            </a:r>
          </a:p>
          <a:p>
            <a:r>
              <a:rPr lang="en-SG" sz="1600" dirty="0"/>
              <a:t>Low (&lt;10 km/h)</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5602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15</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6" y="423428"/>
            <a:ext cx="5161507" cy="609398"/>
          </a:xfrm>
        </p:spPr>
        <p:txBody>
          <a:bodyPr wrap="square">
            <a:spAutoFit/>
          </a:bodyPr>
          <a:lstStyle/>
          <a:p>
            <a:pPr algn="l"/>
            <a:r>
              <a:rPr lang="en-US" sz="4400" dirty="0"/>
              <a:t>Feature Selection</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11684" y="3122637"/>
            <a:ext cx="1470992"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peak zone</a:t>
            </a:r>
            <a:br>
              <a:rPr lang="en-ID" sz="2000" dirty="0"/>
            </a:br>
            <a:r>
              <a:rPr lang="en-ID" sz="2000" dirty="0"/>
              <a:t>cardio zone</a:t>
            </a:r>
            <a:br>
              <a:rPr lang="en-ID" sz="2000" dirty="0"/>
            </a:br>
            <a:r>
              <a:rPr lang="en-ID" sz="2000" dirty="0"/>
              <a:t>fat-burn zone</a:t>
            </a:r>
            <a:br>
              <a:rPr lang="en-ID" sz="2000" dirty="0"/>
            </a:br>
            <a:r>
              <a:rPr lang="en-ID" sz="2000" dirty="0" err="1"/>
              <a:t>out-of</a:t>
            </a:r>
            <a:r>
              <a:rPr lang="en-ID" sz="2000" dirty="0"/>
              <a:t> zone</a:t>
            </a:r>
          </a:p>
        </p:txBody>
      </p:sp>
      <p:pic>
        <p:nvPicPr>
          <p:cNvPr id="5" name="Picture 4" descr="A close up of a logo&#10;&#10;Description automatically generated">
            <a:extLst>
              <a:ext uri="{FF2B5EF4-FFF2-40B4-BE49-F238E27FC236}">
                <a16:creationId xmlns:a16="http://schemas.microsoft.com/office/drawing/2014/main" id="{907A24C7-5252-41B0-AB9F-AA65D2D1C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588" y="1968630"/>
            <a:ext cx="998449" cy="998449"/>
          </a:xfrm>
          <a:prstGeom prst="rect">
            <a:avLst/>
          </a:prstGeom>
        </p:spPr>
      </p:pic>
      <p:pic>
        <p:nvPicPr>
          <p:cNvPr id="8" name="Picture 7" descr="A close up of a logo&#10;&#10;Description automatically generated">
            <a:extLst>
              <a:ext uri="{FF2B5EF4-FFF2-40B4-BE49-F238E27FC236}">
                <a16:creationId xmlns:a16="http://schemas.microsoft.com/office/drawing/2014/main" id="{49DF169A-A7D1-4459-A397-367A610BC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652285" y="1968630"/>
            <a:ext cx="998449" cy="998449"/>
          </a:xfrm>
          <a:prstGeom prst="rect">
            <a:avLst/>
          </a:prstGeom>
        </p:spPr>
      </p:pic>
      <p:pic>
        <p:nvPicPr>
          <p:cNvPr id="10" name="Picture 9" descr="A close up of a logo&#10;&#10;Description automatically generated">
            <a:extLst>
              <a:ext uri="{FF2B5EF4-FFF2-40B4-BE49-F238E27FC236}">
                <a16:creationId xmlns:a16="http://schemas.microsoft.com/office/drawing/2014/main" id="{E4E19AA5-D248-4735-BD96-0CF7AF09E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524" y="1814632"/>
            <a:ext cx="1187312" cy="1187312"/>
          </a:xfrm>
          <a:prstGeom prst="rect">
            <a:avLst/>
          </a:prstGeom>
        </p:spPr>
      </p:pic>
      <p:sp>
        <p:nvSpPr>
          <p:cNvPr id="62" name="Subtitle 176">
            <a:extLst>
              <a:ext uri="{FF2B5EF4-FFF2-40B4-BE49-F238E27FC236}">
                <a16:creationId xmlns:a16="http://schemas.microsoft.com/office/drawing/2014/main" id="{39AF1B47-B059-41F9-8E73-39734C4CCB8F}"/>
              </a:ext>
            </a:extLst>
          </p:cNvPr>
          <p:cNvSpPr txBox="1">
            <a:spLocks/>
          </p:cNvSpPr>
          <p:nvPr/>
        </p:nvSpPr>
        <p:spPr>
          <a:xfrm>
            <a:off x="2523597" y="3145842"/>
            <a:ext cx="1672429"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p>
        </p:txBody>
      </p:sp>
      <p:sp>
        <p:nvSpPr>
          <p:cNvPr id="63" name="Subtitle 176">
            <a:extLst>
              <a:ext uri="{FF2B5EF4-FFF2-40B4-BE49-F238E27FC236}">
                <a16:creationId xmlns:a16="http://schemas.microsoft.com/office/drawing/2014/main" id="{83427529-F6CF-4D40-90F9-CFBCD4E10233}"/>
              </a:ext>
            </a:extLst>
          </p:cNvPr>
          <p:cNvSpPr txBox="1">
            <a:spLocks/>
          </p:cNvSpPr>
          <p:nvPr/>
        </p:nvSpPr>
        <p:spPr>
          <a:xfrm>
            <a:off x="4470731" y="3145842"/>
            <a:ext cx="1361555" cy="8309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br>
              <a:rPr lang="en-ID" sz="2000" dirty="0"/>
            </a:br>
            <a:r>
              <a:rPr lang="en-ID" sz="2000" dirty="0"/>
              <a:t>minimum</a:t>
            </a:r>
          </a:p>
        </p:txBody>
      </p:sp>
      <p:grpSp>
        <p:nvGrpSpPr>
          <p:cNvPr id="69" name="Group 68">
            <a:extLst>
              <a:ext uri="{FF2B5EF4-FFF2-40B4-BE49-F238E27FC236}">
                <a16:creationId xmlns:a16="http://schemas.microsoft.com/office/drawing/2014/main" id="{4E58A551-76B3-415C-9FC7-B53DDB3C7E67}"/>
              </a:ext>
            </a:extLst>
          </p:cNvPr>
          <p:cNvGrpSpPr/>
          <p:nvPr/>
        </p:nvGrpSpPr>
        <p:grpSpPr>
          <a:xfrm>
            <a:off x="7930885" y="1968629"/>
            <a:ext cx="1882775" cy="1038225"/>
            <a:chOff x="1208088" y="727075"/>
            <a:chExt cx="1882775" cy="1038225"/>
          </a:xfrm>
        </p:grpSpPr>
        <p:sp>
          <p:nvSpPr>
            <p:cNvPr id="86" name="Freeform 32">
              <a:extLst>
                <a:ext uri="{FF2B5EF4-FFF2-40B4-BE49-F238E27FC236}">
                  <a16:creationId xmlns:a16="http://schemas.microsoft.com/office/drawing/2014/main" id="{CA1F482B-292B-416F-A5D1-61BF65899282}"/>
                </a:ext>
              </a:extLst>
            </p:cNvPr>
            <p:cNvSpPr>
              <a:spLocks/>
            </p:cNvSpPr>
            <p:nvPr/>
          </p:nvSpPr>
          <p:spPr bwMode="auto">
            <a:xfrm>
              <a:off x="1208088" y="1169988"/>
              <a:ext cx="1882775" cy="152400"/>
            </a:xfrm>
            <a:custGeom>
              <a:avLst/>
              <a:gdLst>
                <a:gd name="T0" fmla="*/ 2371 w 2371"/>
                <a:gd name="T1" fmla="*/ 113 h 192"/>
                <a:gd name="T2" fmla="*/ 2370 w 2371"/>
                <a:gd name="T3" fmla="*/ 129 h 192"/>
                <a:gd name="T4" fmla="*/ 2365 w 2371"/>
                <a:gd name="T5" fmla="*/ 144 h 192"/>
                <a:gd name="T6" fmla="*/ 2357 w 2371"/>
                <a:gd name="T7" fmla="*/ 156 h 192"/>
                <a:gd name="T8" fmla="*/ 2348 w 2371"/>
                <a:gd name="T9" fmla="*/ 169 h 192"/>
                <a:gd name="T10" fmla="*/ 2337 w 2371"/>
                <a:gd name="T11" fmla="*/ 178 h 192"/>
                <a:gd name="T12" fmla="*/ 2323 w 2371"/>
                <a:gd name="T13" fmla="*/ 185 h 192"/>
                <a:gd name="T14" fmla="*/ 2308 w 2371"/>
                <a:gd name="T15" fmla="*/ 190 h 192"/>
                <a:gd name="T16" fmla="*/ 2292 w 2371"/>
                <a:gd name="T17" fmla="*/ 192 h 192"/>
                <a:gd name="T18" fmla="*/ 80 w 2371"/>
                <a:gd name="T19" fmla="*/ 192 h 192"/>
                <a:gd name="T20" fmla="*/ 63 w 2371"/>
                <a:gd name="T21" fmla="*/ 190 h 192"/>
                <a:gd name="T22" fmla="*/ 48 w 2371"/>
                <a:gd name="T23" fmla="*/ 185 h 192"/>
                <a:gd name="T24" fmla="*/ 35 w 2371"/>
                <a:gd name="T25" fmla="*/ 178 h 192"/>
                <a:gd name="T26" fmla="*/ 23 w 2371"/>
                <a:gd name="T27" fmla="*/ 169 h 192"/>
                <a:gd name="T28" fmla="*/ 14 w 2371"/>
                <a:gd name="T29" fmla="*/ 156 h 192"/>
                <a:gd name="T30" fmla="*/ 7 w 2371"/>
                <a:gd name="T31" fmla="*/ 144 h 192"/>
                <a:gd name="T32" fmla="*/ 2 w 2371"/>
                <a:gd name="T33" fmla="*/ 129 h 192"/>
                <a:gd name="T34" fmla="*/ 0 w 2371"/>
                <a:gd name="T35" fmla="*/ 113 h 192"/>
                <a:gd name="T36" fmla="*/ 0 w 2371"/>
                <a:gd name="T37" fmla="*/ 79 h 192"/>
                <a:gd name="T38" fmla="*/ 2 w 2371"/>
                <a:gd name="T39" fmla="*/ 63 h 192"/>
                <a:gd name="T40" fmla="*/ 7 w 2371"/>
                <a:gd name="T41" fmla="*/ 48 h 192"/>
                <a:gd name="T42" fmla="*/ 14 w 2371"/>
                <a:gd name="T43" fmla="*/ 35 h 192"/>
                <a:gd name="T44" fmla="*/ 23 w 2371"/>
                <a:gd name="T45" fmla="*/ 23 h 192"/>
                <a:gd name="T46" fmla="*/ 35 w 2371"/>
                <a:gd name="T47" fmla="*/ 13 h 192"/>
                <a:gd name="T48" fmla="*/ 48 w 2371"/>
                <a:gd name="T49" fmla="*/ 7 h 192"/>
                <a:gd name="T50" fmla="*/ 63 w 2371"/>
                <a:gd name="T51" fmla="*/ 2 h 192"/>
                <a:gd name="T52" fmla="*/ 80 w 2371"/>
                <a:gd name="T53" fmla="*/ 0 h 192"/>
                <a:gd name="T54" fmla="*/ 2292 w 2371"/>
                <a:gd name="T55" fmla="*/ 0 h 192"/>
                <a:gd name="T56" fmla="*/ 2308 w 2371"/>
                <a:gd name="T57" fmla="*/ 2 h 192"/>
                <a:gd name="T58" fmla="*/ 2323 w 2371"/>
                <a:gd name="T59" fmla="*/ 7 h 192"/>
                <a:gd name="T60" fmla="*/ 2337 w 2371"/>
                <a:gd name="T61" fmla="*/ 13 h 192"/>
                <a:gd name="T62" fmla="*/ 2348 w 2371"/>
                <a:gd name="T63" fmla="*/ 23 h 192"/>
                <a:gd name="T64" fmla="*/ 2357 w 2371"/>
                <a:gd name="T65" fmla="*/ 35 h 192"/>
                <a:gd name="T66" fmla="*/ 2365 w 2371"/>
                <a:gd name="T67" fmla="*/ 48 h 192"/>
                <a:gd name="T68" fmla="*/ 2370 w 2371"/>
                <a:gd name="T69" fmla="*/ 63 h 192"/>
                <a:gd name="T70" fmla="*/ 2371 w 2371"/>
                <a:gd name="T71"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1" h="192">
                  <a:moveTo>
                    <a:pt x="2371" y="113"/>
                  </a:moveTo>
                  <a:lnTo>
                    <a:pt x="2371" y="113"/>
                  </a:lnTo>
                  <a:lnTo>
                    <a:pt x="2371" y="121"/>
                  </a:lnTo>
                  <a:lnTo>
                    <a:pt x="2370" y="129"/>
                  </a:lnTo>
                  <a:lnTo>
                    <a:pt x="2368" y="136"/>
                  </a:lnTo>
                  <a:lnTo>
                    <a:pt x="2365" y="144"/>
                  </a:lnTo>
                  <a:lnTo>
                    <a:pt x="2362" y="151"/>
                  </a:lnTo>
                  <a:lnTo>
                    <a:pt x="2357" y="156"/>
                  </a:lnTo>
                  <a:lnTo>
                    <a:pt x="2353" y="163"/>
                  </a:lnTo>
                  <a:lnTo>
                    <a:pt x="2348" y="169"/>
                  </a:lnTo>
                  <a:lnTo>
                    <a:pt x="2342" y="174"/>
                  </a:lnTo>
                  <a:lnTo>
                    <a:pt x="2337" y="178"/>
                  </a:lnTo>
                  <a:lnTo>
                    <a:pt x="2330" y="183"/>
                  </a:lnTo>
                  <a:lnTo>
                    <a:pt x="2323" y="185"/>
                  </a:lnTo>
                  <a:lnTo>
                    <a:pt x="2316" y="189"/>
                  </a:lnTo>
                  <a:lnTo>
                    <a:pt x="2308" y="190"/>
                  </a:lnTo>
                  <a:lnTo>
                    <a:pt x="2300" y="191"/>
                  </a:lnTo>
                  <a:lnTo>
                    <a:pt x="2292" y="192"/>
                  </a:lnTo>
                  <a:lnTo>
                    <a:pt x="80" y="192"/>
                  </a:lnTo>
                  <a:lnTo>
                    <a:pt x="80" y="192"/>
                  </a:lnTo>
                  <a:lnTo>
                    <a:pt x="72" y="191"/>
                  </a:lnTo>
                  <a:lnTo>
                    <a:pt x="63" y="190"/>
                  </a:lnTo>
                  <a:lnTo>
                    <a:pt x="55" y="189"/>
                  </a:lnTo>
                  <a:lnTo>
                    <a:pt x="48" y="185"/>
                  </a:lnTo>
                  <a:lnTo>
                    <a:pt x="42" y="183"/>
                  </a:lnTo>
                  <a:lnTo>
                    <a:pt x="35" y="178"/>
                  </a:lnTo>
                  <a:lnTo>
                    <a:pt x="29" y="174"/>
                  </a:lnTo>
                  <a:lnTo>
                    <a:pt x="23" y="169"/>
                  </a:lnTo>
                  <a:lnTo>
                    <a:pt x="19" y="163"/>
                  </a:lnTo>
                  <a:lnTo>
                    <a:pt x="14" y="156"/>
                  </a:lnTo>
                  <a:lnTo>
                    <a:pt x="9" y="151"/>
                  </a:lnTo>
                  <a:lnTo>
                    <a:pt x="7" y="144"/>
                  </a:lnTo>
                  <a:lnTo>
                    <a:pt x="4" y="136"/>
                  </a:lnTo>
                  <a:lnTo>
                    <a:pt x="2" y="129"/>
                  </a:lnTo>
                  <a:lnTo>
                    <a:pt x="0" y="121"/>
                  </a:lnTo>
                  <a:lnTo>
                    <a:pt x="0" y="113"/>
                  </a:lnTo>
                  <a:lnTo>
                    <a:pt x="0" y="79"/>
                  </a:lnTo>
                  <a:lnTo>
                    <a:pt x="0" y="79"/>
                  </a:lnTo>
                  <a:lnTo>
                    <a:pt x="0" y="71"/>
                  </a:lnTo>
                  <a:lnTo>
                    <a:pt x="2" y="63"/>
                  </a:lnTo>
                  <a:lnTo>
                    <a:pt x="4" y="56"/>
                  </a:lnTo>
                  <a:lnTo>
                    <a:pt x="7" y="48"/>
                  </a:lnTo>
                  <a:lnTo>
                    <a:pt x="9" y="41"/>
                  </a:lnTo>
                  <a:lnTo>
                    <a:pt x="14" y="35"/>
                  </a:lnTo>
                  <a:lnTo>
                    <a:pt x="19" y="28"/>
                  </a:lnTo>
                  <a:lnTo>
                    <a:pt x="23" y="23"/>
                  </a:lnTo>
                  <a:lnTo>
                    <a:pt x="29" y="18"/>
                  </a:lnTo>
                  <a:lnTo>
                    <a:pt x="35" y="13"/>
                  </a:lnTo>
                  <a:lnTo>
                    <a:pt x="42" y="10"/>
                  </a:lnTo>
                  <a:lnTo>
                    <a:pt x="48" y="7"/>
                  </a:lnTo>
                  <a:lnTo>
                    <a:pt x="55" y="3"/>
                  </a:lnTo>
                  <a:lnTo>
                    <a:pt x="63" y="2"/>
                  </a:lnTo>
                  <a:lnTo>
                    <a:pt x="72" y="1"/>
                  </a:lnTo>
                  <a:lnTo>
                    <a:pt x="80" y="0"/>
                  </a:lnTo>
                  <a:lnTo>
                    <a:pt x="2292" y="0"/>
                  </a:lnTo>
                  <a:lnTo>
                    <a:pt x="2292" y="0"/>
                  </a:lnTo>
                  <a:lnTo>
                    <a:pt x="2300" y="1"/>
                  </a:lnTo>
                  <a:lnTo>
                    <a:pt x="2308" y="2"/>
                  </a:lnTo>
                  <a:lnTo>
                    <a:pt x="2316" y="3"/>
                  </a:lnTo>
                  <a:lnTo>
                    <a:pt x="2323" y="7"/>
                  </a:lnTo>
                  <a:lnTo>
                    <a:pt x="2330" y="10"/>
                  </a:lnTo>
                  <a:lnTo>
                    <a:pt x="2337" y="13"/>
                  </a:lnTo>
                  <a:lnTo>
                    <a:pt x="2342" y="18"/>
                  </a:lnTo>
                  <a:lnTo>
                    <a:pt x="2348" y="23"/>
                  </a:lnTo>
                  <a:lnTo>
                    <a:pt x="2353" y="28"/>
                  </a:lnTo>
                  <a:lnTo>
                    <a:pt x="2357" y="35"/>
                  </a:lnTo>
                  <a:lnTo>
                    <a:pt x="2362" y="41"/>
                  </a:lnTo>
                  <a:lnTo>
                    <a:pt x="2365" y="48"/>
                  </a:lnTo>
                  <a:lnTo>
                    <a:pt x="2368" y="56"/>
                  </a:lnTo>
                  <a:lnTo>
                    <a:pt x="2370" y="63"/>
                  </a:lnTo>
                  <a:lnTo>
                    <a:pt x="2371" y="71"/>
                  </a:lnTo>
                  <a:lnTo>
                    <a:pt x="2371" y="79"/>
                  </a:lnTo>
                  <a:lnTo>
                    <a:pt x="2371" y="113"/>
                  </a:lnTo>
                  <a:close/>
                </a:path>
              </a:pathLst>
            </a:custGeom>
            <a:solidFill>
              <a:srgbClr val="E7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BEA0FB2F-2BCA-4BFE-B93F-5C92C35CB8B9}"/>
                </a:ext>
              </a:extLst>
            </p:cNvPr>
            <p:cNvSpPr>
              <a:spLocks/>
            </p:cNvSpPr>
            <p:nvPr/>
          </p:nvSpPr>
          <p:spPr bwMode="auto">
            <a:xfrm>
              <a:off x="1208088" y="1246188"/>
              <a:ext cx="1882775" cy="76200"/>
            </a:xfrm>
            <a:custGeom>
              <a:avLst/>
              <a:gdLst>
                <a:gd name="T0" fmla="*/ 2371 w 2371"/>
                <a:gd name="T1" fmla="*/ 17 h 96"/>
                <a:gd name="T2" fmla="*/ 2371 w 2371"/>
                <a:gd name="T3" fmla="*/ 17 h 96"/>
                <a:gd name="T4" fmla="*/ 2371 w 2371"/>
                <a:gd name="T5" fmla="*/ 25 h 96"/>
                <a:gd name="T6" fmla="*/ 2370 w 2371"/>
                <a:gd name="T7" fmla="*/ 33 h 96"/>
                <a:gd name="T8" fmla="*/ 2368 w 2371"/>
                <a:gd name="T9" fmla="*/ 40 h 96"/>
                <a:gd name="T10" fmla="*/ 2365 w 2371"/>
                <a:gd name="T11" fmla="*/ 48 h 96"/>
                <a:gd name="T12" fmla="*/ 2362 w 2371"/>
                <a:gd name="T13" fmla="*/ 55 h 96"/>
                <a:gd name="T14" fmla="*/ 2357 w 2371"/>
                <a:gd name="T15" fmla="*/ 62 h 96"/>
                <a:gd name="T16" fmla="*/ 2353 w 2371"/>
                <a:gd name="T17" fmla="*/ 67 h 96"/>
                <a:gd name="T18" fmla="*/ 2348 w 2371"/>
                <a:gd name="T19" fmla="*/ 73 h 96"/>
                <a:gd name="T20" fmla="*/ 2342 w 2371"/>
                <a:gd name="T21" fmla="*/ 78 h 96"/>
                <a:gd name="T22" fmla="*/ 2337 w 2371"/>
                <a:gd name="T23" fmla="*/ 82 h 96"/>
                <a:gd name="T24" fmla="*/ 2330 w 2371"/>
                <a:gd name="T25" fmla="*/ 87 h 96"/>
                <a:gd name="T26" fmla="*/ 2323 w 2371"/>
                <a:gd name="T27" fmla="*/ 89 h 96"/>
                <a:gd name="T28" fmla="*/ 2316 w 2371"/>
                <a:gd name="T29" fmla="*/ 93 h 96"/>
                <a:gd name="T30" fmla="*/ 2308 w 2371"/>
                <a:gd name="T31" fmla="*/ 94 h 96"/>
                <a:gd name="T32" fmla="*/ 2300 w 2371"/>
                <a:gd name="T33" fmla="*/ 95 h 96"/>
                <a:gd name="T34" fmla="*/ 2292 w 2371"/>
                <a:gd name="T35" fmla="*/ 96 h 96"/>
                <a:gd name="T36" fmla="*/ 80 w 2371"/>
                <a:gd name="T37" fmla="*/ 96 h 96"/>
                <a:gd name="T38" fmla="*/ 80 w 2371"/>
                <a:gd name="T39" fmla="*/ 96 h 96"/>
                <a:gd name="T40" fmla="*/ 72 w 2371"/>
                <a:gd name="T41" fmla="*/ 95 h 96"/>
                <a:gd name="T42" fmla="*/ 63 w 2371"/>
                <a:gd name="T43" fmla="*/ 94 h 96"/>
                <a:gd name="T44" fmla="*/ 55 w 2371"/>
                <a:gd name="T45" fmla="*/ 93 h 96"/>
                <a:gd name="T46" fmla="*/ 48 w 2371"/>
                <a:gd name="T47" fmla="*/ 89 h 96"/>
                <a:gd name="T48" fmla="*/ 42 w 2371"/>
                <a:gd name="T49" fmla="*/ 87 h 96"/>
                <a:gd name="T50" fmla="*/ 35 w 2371"/>
                <a:gd name="T51" fmla="*/ 82 h 96"/>
                <a:gd name="T52" fmla="*/ 29 w 2371"/>
                <a:gd name="T53" fmla="*/ 78 h 96"/>
                <a:gd name="T54" fmla="*/ 23 w 2371"/>
                <a:gd name="T55" fmla="*/ 73 h 96"/>
                <a:gd name="T56" fmla="*/ 19 w 2371"/>
                <a:gd name="T57" fmla="*/ 67 h 96"/>
                <a:gd name="T58" fmla="*/ 14 w 2371"/>
                <a:gd name="T59" fmla="*/ 62 h 96"/>
                <a:gd name="T60" fmla="*/ 9 w 2371"/>
                <a:gd name="T61" fmla="*/ 55 h 96"/>
                <a:gd name="T62" fmla="*/ 7 w 2371"/>
                <a:gd name="T63" fmla="*/ 48 h 96"/>
                <a:gd name="T64" fmla="*/ 4 w 2371"/>
                <a:gd name="T65" fmla="*/ 40 h 96"/>
                <a:gd name="T66" fmla="*/ 1 w 2371"/>
                <a:gd name="T67" fmla="*/ 33 h 96"/>
                <a:gd name="T68" fmla="*/ 0 w 2371"/>
                <a:gd name="T69" fmla="*/ 25 h 96"/>
                <a:gd name="T70" fmla="*/ 0 w 2371"/>
                <a:gd name="T71" fmla="*/ 17 h 96"/>
                <a:gd name="T72" fmla="*/ 0 w 2371"/>
                <a:gd name="T73" fmla="*/ 0 h 96"/>
                <a:gd name="T74" fmla="*/ 2371 w 2371"/>
                <a:gd name="T75" fmla="*/ 0 h 96"/>
                <a:gd name="T76" fmla="*/ 2371 w 2371"/>
                <a:gd name="T7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1" h="96">
                  <a:moveTo>
                    <a:pt x="2371" y="17"/>
                  </a:moveTo>
                  <a:lnTo>
                    <a:pt x="2371" y="17"/>
                  </a:lnTo>
                  <a:lnTo>
                    <a:pt x="2371" y="25"/>
                  </a:lnTo>
                  <a:lnTo>
                    <a:pt x="2370" y="33"/>
                  </a:lnTo>
                  <a:lnTo>
                    <a:pt x="2368" y="40"/>
                  </a:lnTo>
                  <a:lnTo>
                    <a:pt x="2365" y="48"/>
                  </a:lnTo>
                  <a:lnTo>
                    <a:pt x="2362" y="55"/>
                  </a:lnTo>
                  <a:lnTo>
                    <a:pt x="2357" y="62"/>
                  </a:lnTo>
                  <a:lnTo>
                    <a:pt x="2353" y="67"/>
                  </a:lnTo>
                  <a:lnTo>
                    <a:pt x="2348" y="73"/>
                  </a:lnTo>
                  <a:lnTo>
                    <a:pt x="2342" y="78"/>
                  </a:lnTo>
                  <a:lnTo>
                    <a:pt x="2337" y="82"/>
                  </a:lnTo>
                  <a:lnTo>
                    <a:pt x="2330" y="87"/>
                  </a:lnTo>
                  <a:lnTo>
                    <a:pt x="2323" y="89"/>
                  </a:lnTo>
                  <a:lnTo>
                    <a:pt x="2316" y="93"/>
                  </a:lnTo>
                  <a:lnTo>
                    <a:pt x="2308" y="94"/>
                  </a:lnTo>
                  <a:lnTo>
                    <a:pt x="2300" y="95"/>
                  </a:lnTo>
                  <a:lnTo>
                    <a:pt x="2292" y="96"/>
                  </a:lnTo>
                  <a:lnTo>
                    <a:pt x="80" y="96"/>
                  </a:lnTo>
                  <a:lnTo>
                    <a:pt x="80" y="96"/>
                  </a:lnTo>
                  <a:lnTo>
                    <a:pt x="72" y="95"/>
                  </a:lnTo>
                  <a:lnTo>
                    <a:pt x="63" y="94"/>
                  </a:lnTo>
                  <a:lnTo>
                    <a:pt x="55" y="93"/>
                  </a:lnTo>
                  <a:lnTo>
                    <a:pt x="48" y="89"/>
                  </a:lnTo>
                  <a:lnTo>
                    <a:pt x="42" y="87"/>
                  </a:lnTo>
                  <a:lnTo>
                    <a:pt x="35" y="82"/>
                  </a:lnTo>
                  <a:lnTo>
                    <a:pt x="29" y="78"/>
                  </a:lnTo>
                  <a:lnTo>
                    <a:pt x="23" y="73"/>
                  </a:lnTo>
                  <a:lnTo>
                    <a:pt x="19" y="67"/>
                  </a:lnTo>
                  <a:lnTo>
                    <a:pt x="14" y="62"/>
                  </a:lnTo>
                  <a:lnTo>
                    <a:pt x="9" y="55"/>
                  </a:lnTo>
                  <a:lnTo>
                    <a:pt x="7" y="48"/>
                  </a:lnTo>
                  <a:lnTo>
                    <a:pt x="4" y="40"/>
                  </a:lnTo>
                  <a:lnTo>
                    <a:pt x="1" y="33"/>
                  </a:lnTo>
                  <a:lnTo>
                    <a:pt x="0" y="25"/>
                  </a:lnTo>
                  <a:lnTo>
                    <a:pt x="0" y="17"/>
                  </a:lnTo>
                  <a:lnTo>
                    <a:pt x="0" y="0"/>
                  </a:lnTo>
                  <a:lnTo>
                    <a:pt x="2371" y="0"/>
                  </a:lnTo>
                  <a:lnTo>
                    <a:pt x="2371" y="17"/>
                  </a:lnTo>
                  <a:close/>
                </a:path>
              </a:pathLst>
            </a:custGeom>
            <a:solidFill>
              <a:srgbClr val="D7D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4">
              <a:extLst>
                <a:ext uri="{FF2B5EF4-FFF2-40B4-BE49-F238E27FC236}">
                  <a16:creationId xmlns:a16="http://schemas.microsoft.com/office/drawing/2014/main" id="{BF31BC6E-F8CD-4334-B01C-D5BD6B3C13DB}"/>
                </a:ext>
              </a:extLst>
            </p:cNvPr>
            <p:cNvSpPr>
              <a:spLocks noChangeArrowheads="1"/>
            </p:cNvSpPr>
            <p:nvPr/>
          </p:nvSpPr>
          <p:spPr bwMode="auto">
            <a:xfrm>
              <a:off x="1312863"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08DF5F7A-5C2A-4D6E-B3EC-EC54135F66DF}"/>
                </a:ext>
              </a:extLst>
            </p:cNvPr>
            <p:cNvSpPr>
              <a:spLocks/>
            </p:cNvSpPr>
            <p:nvPr/>
          </p:nvSpPr>
          <p:spPr bwMode="auto">
            <a:xfrm>
              <a:off x="1312863"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a:extLst>
                <a:ext uri="{FF2B5EF4-FFF2-40B4-BE49-F238E27FC236}">
                  <a16:creationId xmlns:a16="http://schemas.microsoft.com/office/drawing/2014/main" id="{17C8137B-B738-4D15-93A7-382015D2E5CE}"/>
                </a:ext>
              </a:extLst>
            </p:cNvPr>
            <p:cNvSpPr>
              <a:spLocks noChangeArrowheads="1"/>
            </p:cNvSpPr>
            <p:nvPr/>
          </p:nvSpPr>
          <p:spPr bwMode="auto">
            <a:xfrm>
              <a:off x="2947988"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58023BDB-B570-4EAC-8E02-F614D673858C}"/>
                </a:ext>
              </a:extLst>
            </p:cNvPr>
            <p:cNvSpPr>
              <a:spLocks/>
            </p:cNvSpPr>
            <p:nvPr/>
          </p:nvSpPr>
          <p:spPr bwMode="auto">
            <a:xfrm>
              <a:off x="2947988"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617BFDED-FC42-45C0-A87C-638C2BEF4C65}"/>
                </a:ext>
              </a:extLst>
            </p:cNvPr>
            <p:cNvSpPr>
              <a:spLocks/>
            </p:cNvSpPr>
            <p:nvPr/>
          </p:nvSpPr>
          <p:spPr bwMode="auto">
            <a:xfrm>
              <a:off x="1338263" y="808038"/>
              <a:ext cx="174625" cy="876300"/>
            </a:xfrm>
            <a:custGeom>
              <a:avLst/>
              <a:gdLst>
                <a:gd name="T0" fmla="*/ 219 w 219"/>
                <a:gd name="T1" fmla="*/ 1023 h 1102"/>
                <a:gd name="T2" fmla="*/ 216 w 219"/>
                <a:gd name="T3" fmla="*/ 1039 h 1102"/>
                <a:gd name="T4" fmla="*/ 212 w 219"/>
                <a:gd name="T5" fmla="*/ 1054 h 1102"/>
                <a:gd name="T6" fmla="*/ 205 w 219"/>
                <a:gd name="T7" fmla="*/ 1068 h 1102"/>
                <a:gd name="T8" fmla="*/ 196 w 219"/>
                <a:gd name="T9" fmla="*/ 1079 h 1102"/>
                <a:gd name="T10" fmla="*/ 183 w 219"/>
                <a:gd name="T11" fmla="*/ 1088 h 1102"/>
                <a:gd name="T12" fmla="*/ 170 w 219"/>
                <a:gd name="T13" fmla="*/ 1095 h 1102"/>
                <a:gd name="T14" fmla="*/ 155 w 219"/>
                <a:gd name="T15" fmla="*/ 1100 h 1102"/>
                <a:gd name="T16" fmla="*/ 139 w 219"/>
                <a:gd name="T17" fmla="*/ 1102 h 1102"/>
                <a:gd name="T18" fmla="*/ 78 w 219"/>
                <a:gd name="T19" fmla="*/ 1102 h 1102"/>
                <a:gd name="T20" fmla="*/ 62 w 219"/>
                <a:gd name="T21" fmla="*/ 1100 h 1102"/>
                <a:gd name="T22" fmla="*/ 48 w 219"/>
                <a:gd name="T23" fmla="*/ 1095 h 1102"/>
                <a:gd name="T24" fmla="*/ 34 w 219"/>
                <a:gd name="T25" fmla="*/ 1088 h 1102"/>
                <a:gd name="T26" fmla="*/ 23 w 219"/>
                <a:gd name="T27" fmla="*/ 1079 h 1102"/>
                <a:gd name="T28" fmla="*/ 12 w 219"/>
                <a:gd name="T29" fmla="*/ 1068 h 1102"/>
                <a:gd name="T30" fmla="*/ 6 w 219"/>
                <a:gd name="T31" fmla="*/ 1054 h 1102"/>
                <a:gd name="T32" fmla="*/ 1 w 219"/>
                <a:gd name="T33" fmla="*/ 1039 h 1102"/>
                <a:gd name="T34" fmla="*/ 0 w 219"/>
                <a:gd name="T35" fmla="*/ 1023 h 1102"/>
                <a:gd name="T36" fmla="*/ 0 w 219"/>
                <a:gd name="T37" fmla="*/ 79 h 1102"/>
                <a:gd name="T38" fmla="*/ 1 w 219"/>
                <a:gd name="T39" fmla="*/ 63 h 1102"/>
                <a:gd name="T40" fmla="*/ 6 w 219"/>
                <a:gd name="T41" fmla="*/ 48 h 1102"/>
                <a:gd name="T42" fmla="*/ 12 w 219"/>
                <a:gd name="T43" fmla="*/ 35 h 1102"/>
                <a:gd name="T44" fmla="*/ 23 w 219"/>
                <a:gd name="T45" fmla="*/ 24 h 1102"/>
                <a:gd name="T46" fmla="*/ 34 w 219"/>
                <a:gd name="T47" fmla="*/ 13 h 1102"/>
                <a:gd name="T48" fmla="*/ 48 w 219"/>
                <a:gd name="T49" fmla="*/ 6 h 1102"/>
                <a:gd name="T50" fmla="*/ 62 w 219"/>
                <a:gd name="T51" fmla="*/ 2 h 1102"/>
                <a:gd name="T52" fmla="*/ 78 w 219"/>
                <a:gd name="T53" fmla="*/ 0 h 1102"/>
                <a:gd name="T54" fmla="*/ 139 w 219"/>
                <a:gd name="T55" fmla="*/ 0 h 1102"/>
                <a:gd name="T56" fmla="*/ 155 w 219"/>
                <a:gd name="T57" fmla="*/ 2 h 1102"/>
                <a:gd name="T58" fmla="*/ 170 w 219"/>
                <a:gd name="T59" fmla="*/ 6 h 1102"/>
                <a:gd name="T60" fmla="*/ 183 w 219"/>
                <a:gd name="T61" fmla="*/ 13 h 1102"/>
                <a:gd name="T62" fmla="*/ 196 w 219"/>
                <a:gd name="T63" fmla="*/ 24 h 1102"/>
                <a:gd name="T64" fmla="*/ 205 w 219"/>
                <a:gd name="T65" fmla="*/ 35 h 1102"/>
                <a:gd name="T66" fmla="*/ 212 w 219"/>
                <a:gd name="T67" fmla="*/ 48 h 1102"/>
                <a:gd name="T68" fmla="*/ 216 w 219"/>
                <a:gd name="T69" fmla="*/ 63 h 1102"/>
                <a:gd name="T70" fmla="*/ 219 w 219"/>
                <a:gd name="T71" fmla="*/ 7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219" y="1023"/>
                  </a:moveTo>
                  <a:lnTo>
                    <a:pt x="219" y="1023"/>
                  </a:lnTo>
                  <a:lnTo>
                    <a:pt x="217" y="1031"/>
                  </a:lnTo>
                  <a:lnTo>
                    <a:pt x="216" y="1039"/>
                  </a:lnTo>
                  <a:lnTo>
                    <a:pt x="215" y="1046"/>
                  </a:lnTo>
                  <a:lnTo>
                    <a:pt x="212" y="1054"/>
                  </a:lnTo>
                  <a:lnTo>
                    <a:pt x="209" y="1061"/>
                  </a:lnTo>
                  <a:lnTo>
                    <a:pt x="205" y="1068"/>
                  </a:lnTo>
                  <a:lnTo>
                    <a:pt x="200" y="1073"/>
                  </a:lnTo>
                  <a:lnTo>
                    <a:pt x="196" y="1079"/>
                  </a:lnTo>
                  <a:lnTo>
                    <a:pt x="190" y="1084"/>
                  </a:lnTo>
                  <a:lnTo>
                    <a:pt x="183" y="1088"/>
                  </a:lnTo>
                  <a:lnTo>
                    <a:pt x="177" y="1093"/>
                  </a:lnTo>
                  <a:lnTo>
                    <a:pt x="170" y="1095"/>
                  </a:lnTo>
                  <a:lnTo>
                    <a:pt x="162" y="1099"/>
                  </a:lnTo>
                  <a:lnTo>
                    <a:pt x="155" y="1100"/>
                  </a:lnTo>
                  <a:lnTo>
                    <a:pt x="147" y="1101"/>
                  </a:lnTo>
                  <a:lnTo>
                    <a:pt x="139" y="1102"/>
                  </a:lnTo>
                  <a:lnTo>
                    <a:pt x="78" y="1102"/>
                  </a:lnTo>
                  <a:lnTo>
                    <a:pt x="78" y="1102"/>
                  </a:lnTo>
                  <a:lnTo>
                    <a:pt x="70" y="1101"/>
                  </a:lnTo>
                  <a:lnTo>
                    <a:pt x="62" y="1100"/>
                  </a:lnTo>
                  <a:lnTo>
                    <a:pt x="55" y="1099"/>
                  </a:lnTo>
                  <a:lnTo>
                    <a:pt x="48" y="1095"/>
                  </a:lnTo>
                  <a:lnTo>
                    <a:pt x="41" y="1093"/>
                  </a:lnTo>
                  <a:lnTo>
                    <a:pt x="34" y="1088"/>
                  </a:lnTo>
                  <a:lnTo>
                    <a:pt x="29" y="1084"/>
                  </a:lnTo>
                  <a:lnTo>
                    <a:pt x="23" y="1079"/>
                  </a:lnTo>
                  <a:lnTo>
                    <a:pt x="17" y="1073"/>
                  </a:lnTo>
                  <a:lnTo>
                    <a:pt x="12" y="1068"/>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4"/>
                  </a:lnTo>
                  <a:lnTo>
                    <a:pt x="62" y="2"/>
                  </a:lnTo>
                  <a:lnTo>
                    <a:pt x="70" y="1"/>
                  </a:lnTo>
                  <a:lnTo>
                    <a:pt x="78" y="0"/>
                  </a:lnTo>
                  <a:lnTo>
                    <a:pt x="139" y="0"/>
                  </a:lnTo>
                  <a:lnTo>
                    <a:pt x="139" y="0"/>
                  </a:lnTo>
                  <a:lnTo>
                    <a:pt x="147" y="1"/>
                  </a:lnTo>
                  <a:lnTo>
                    <a:pt x="155" y="2"/>
                  </a:lnTo>
                  <a:lnTo>
                    <a:pt x="162" y="4"/>
                  </a:lnTo>
                  <a:lnTo>
                    <a:pt x="170" y="6"/>
                  </a:lnTo>
                  <a:lnTo>
                    <a:pt x="177" y="10"/>
                  </a:lnTo>
                  <a:lnTo>
                    <a:pt x="183" y="13"/>
                  </a:lnTo>
                  <a:lnTo>
                    <a:pt x="190" y="18"/>
                  </a:lnTo>
                  <a:lnTo>
                    <a:pt x="196" y="24"/>
                  </a:lnTo>
                  <a:lnTo>
                    <a:pt x="200" y="28"/>
                  </a:lnTo>
                  <a:lnTo>
                    <a:pt x="205" y="35"/>
                  </a:lnTo>
                  <a:lnTo>
                    <a:pt x="209" y="41"/>
                  </a:lnTo>
                  <a:lnTo>
                    <a:pt x="212" y="48"/>
                  </a:lnTo>
                  <a:lnTo>
                    <a:pt x="215" y="56"/>
                  </a:lnTo>
                  <a:lnTo>
                    <a:pt x="216" y="63"/>
                  </a:lnTo>
                  <a:lnTo>
                    <a:pt x="217" y="71"/>
                  </a:lnTo>
                  <a:lnTo>
                    <a:pt x="219" y="79"/>
                  </a:lnTo>
                  <a:lnTo>
                    <a:pt x="219" y="1023"/>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CDD27410-76D3-468D-B3C2-C00A003A2C2A}"/>
                </a:ext>
              </a:extLst>
            </p:cNvPr>
            <p:cNvSpPr>
              <a:spLocks/>
            </p:cNvSpPr>
            <p:nvPr/>
          </p:nvSpPr>
          <p:spPr bwMode="auto">
            <a:xfrm>
              <a:off x="1487488" y="820738"/>
              <a:ext cx="25400" cy="850900"/>
            </a:xfrm>
            <a:custGeom>
              <a:avLst/>
              <a:gdLst>
                <a:gd name="T0" fmla="*/ 31 w 31"/>
                <a:gd name="T1" fmla="*/ 63 h 1070"/>
                <a:gd name="T2" fmla="*/ 31 w 31"/>
                <a:gd name="T3" fmla="*/ 1007 h 1070"/>
                <a:gd name="T4" fmla="*/ 31 w 31"/>
                <a:gd name="T5" fmla="*/ 1007 h 1070"/>
                <a:gd name="T6" fmla="*/ 29 w 31"/>
                <a:gd name="T7" fmla="*/ 1016 h 1070"/>
                <a:gd name="T8" fmla="*/ 28 w 31"/>
                <a:gd name="T9" fmla="*/ 1025 h 1070"/>
                <a:gd name="T10" fmla="*/ 26 w 31"/>
                <a:gd name="T11" fmla="*/ 1034 h 1070"/>
                <a:gd name="T12" fmla="*/ 21 w 31"/>
                <a:gd name="T13" fmla="*/ 1042 h 1070"/>
                <a:gd name="T14" fmla="*/ 17 w 31"/>
                <a:gd name="T15" fmla="*/ 1050 h 1070"/>
                <a:gd name="T16" fmla="*/ 12 w 31"/>
                <a:gd name="T17" fmla="*/ 1057 h 1070"/>
                <a:gd name="T18" fmla="*/ 6 w 31"/>
                <a:gd name="T19" fmla="*/ 1064 h 1070"/>
                <a:gd name="T20" fmla="*/ 0 w 31"/>
                <a:gd name="T21" fmla="*/ 1070 h 1070"/>
                <a:gd name="T22" fmla="*/ 0 w 31"/>
                <a:gd name="T23" fmla="*/ 0 h 1070"/>
                <a:gd name="T24" fmla="*/ 0 w 31"/>
                <a:gd name="T25" fmla="*/ 0 h 1070"/>
                <a:gd name="T26" fmla="*/ 6 w 31"/>
                <a:gd name="T27" fmla="*/ 5 h 1070"/>
                <a:gd name="T28" fmla="*/ 12 w 31"/>
                <a:gd name="T29" fmla="*/ 12 h 1070"/>
                <a:gd name="T30" fmla="*/ 17 w 31"/>
                <a:gd name="T31" fmla="*/ 19 h 1070"/>
                <a:gd name="T32" fmla="*/ 21 w 31"/>
                <a:gd name="T33" fmla="*/ 27 h 1070"/>
                <a:gd name="T34" fmla="*/ 26 w 31"/>
                <a:gd name="T35" fmla="*/ 35 h 1070"/>
                <a:gd name="T36" fmla="*/ 28 w 31"/>
                <a:gd name="T37" fmla="*/ 45 h 1070"/>
                <a:gd name="T38" fmla="*/ 29 w 31"/>
                <a:gd name="T39" fmla="*/ 54 h 1070"/>
                <a:gd name="T40" fmla="*/ 31 w 31"/>
                <a:gd name="T41" fmla="*/ 63 h 1070"/>
                <a:gd name="T42" fmla="*/ 31 w 31"/>
                <a:gd name="T43" fmla="*/ 6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31" y="63"/>
                  </a:moveTo>
                  <a:lnTo>
                    <a:pt x="31" y="1007"/>
                  </a:lnTo>
                  <a:lnTo>
                    <a:pt x="31" y="1007"/>
                  </a:lnTo>
                  <a:lnTo>
                    <a:pt x="29" y="1016"/>
                  </a:lnTo>
                  <a:lnTo>
                    <a:pt x="28" y="1025"/>
                  </a:lnTo>
                  <a:lnTo>
                    <a:pt x="26" y="1034"/>
                  </a:lnTo>
                  <a:lnTo>
                    <a:pt x="21" y="1042"/>
                  </a:lnTo>
                  <a:lnTo>
                    <a:pt x="17" y="1050"/>
                  </a:lnTo>
                  <a:lnTo>
                    <a:pt x="12" y="1057"/>
                  </a:lnTo>
                  <a:lnTo>
                    <a:pt x="6" y="1064"/>
                  </a:lnTo>
                  <a:lnTo>
                    <a:pt x="0" y="1070"/>
                  </a:lnTo>
                  <a:lnTo>
                    <a:pt x="0" y="0"/>
                  </a:lnTo>
                  <a:lnTo>
                    <a:pt x="0" y="0"/>
                  </a:lnTo>
                  <a:lnTo>
                    <a:pt x="6" y="5"/>
                  </a:lnTo>
                  <a:lnTo>
                    <a:pt x="12" y="12"/>
                  </a:lnTo>
                  <a:lnTo>
                    <a:pt x="17" y="19"/>
                  </a:lnTo>
                  <a:lnTo>
                    <a:pt x="21" y="27"/>
                  </a:lnTo>
                  <a:lnTo>
                    <a:pt x="26" y="35"/>
                  </a:lnTo>
                  <a:lnTo>
                    <a:pt x="28" y="45"/>
                  </a:lnTo>
                  <a:lnTo>
                    <a:pt x="29" y="54"/>
                  </a:lnTo>
                  <a:lnTo>
                    <a:pt x="31" y="63"/>
                  </a:lnTo>
                  <a:lnTo>
                    <a:pt x="31" y="63"/>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4D3D0539-EF01-4EA1-8111-71BAF0D71438}"/>
                </a:ext>
              </a:extLst>
            </p:cNvPr>
            <p:cNvSpPr>
              <a:spLocks/>
            </p:cNvSpPr>
            <p:nvPr/>
          </p:nvSpPr>
          <p:spPr bwMode="auto">
            <a:xfrm>
              <a:off x="1338263" y="808038"/>
              <a:ext cx="149225" cy="876300"/>
            </a:xfrm>
            <a:custGeom>
              <a:avLst/>
              <a:gdLst>
                <a:gd name="T0" fmla="*/ 188 w 188"/>
                <a:gd name="T1" fmla="*/ 16 h 1102"/>
                <a:gd name="T2" fmla="*/ 188 w 188"/>
                <a:gd name="T3" fmla="*/ 1086 h 1102"/>
                <a:gd name="T4" fmla="*/ 188 w 188"/>
                <a:gd name="T5" fmla="*/ 1086 h 1102"/>
                <a:gd name="T6" fmla="*/ 176 w 188"/>
                <a:gd name="T7" fmla="*/ 1093 h 1102"/>
                <a:gd name="T8" fmla="*/ 164 w 188"/>
                <a:gd name="T9" fmla="*/ 1098 h 1102"/>
                <a:gd name="T10" fmla="*/ 153 w 188"/>
                <a:gd name="T11" fmla="*/ 1101 h 1102"/>
                <a:gd name="T12" fmla="*/ 139 w 188"/>
                <a:gd name="T13" fmla="*/ 1102 h 1102"/>
                <a:gd name="T14" fmla="*/ 78 w 188"/>
                <a:gd name="T15" fmla="*/ 1102 h 1102"/>
                <a:gd name="T16" fmla="*/ 78 w 188"/>
                <a:gd name="T17" fmla="*/ 1102 h 1102"/>
                <a:gd name="T18" fmla="*/ 70 w 188"/>
                <a:gd name="T19" fmla="*/ 1101 h 1102"/>
                <a:gd name="T20" fmla="*/ 63 w 188"/>
                <a:gd name="T21" fmla="*/ 1100 h 1102"/>
                <a:gd name="T22" fmla="*/ 55 w 188"/>
                <a:gd name="T23" fmla="*/ 1099 h 1102"/>
                <a:gd name="T24" fmla="*/ 48 w 188"/>
                <a:gd name="T25" fmla="*/ 1095 h 1102"/>
                <a:gd name="T26" fmla="*/ 41 w 188"/>
                <a:gd name="T27" fmla="*/ 1092 h 1102"/>
                <a:gd name="T28" fmla="*/ 34 w 188"/>
                <a:gd name="T29" fmla="*/ 1088 h 1102"/>
                <a:gd name="T30" fmla="*/ 29 w 188"/>
                <a:gd name="T31" fmla="*/ 1084 h 1102"/>
                <a:gd name="T32" fmla="*/ 23 w 188"/>
                <a:gd name="T33" fmla="*/ 1079 h 1102"/>
                <a:gd name="T34" fmla="*/ 17 w 188"/>
                <a:gd name="T35" fmla="*/ 1073 h 1102"/>
                <a:gd name="T36" fmla="*/ 12 w 188"/>
                <a:gd name="T37" fmla="*/ 1066 h 1102"/>
                <a:gd name="T38" fmla="*/ 9 w 188"/>
                <a:gd name="T39" fmla="*/ 1061 h 1102"/>
                <a:gd name="T40" fmla="*/ 6 w 188"/>
                <a:gd name="T41" fmla="*/ 1054 h 1102"/>
                <a:gd name="T42" fmla="*/ 3 w 188"/>
                <a:gd name="T43" fmla="*/ 1046 h 1102"/>
                <a:gd name="T44" fmla="*/ 1 w 188"/>
                <a:gd name="T45" fmla="*/ 1039 h 1102"/>
                <a:gd name="T46" fmla="*/ 0 w 188"/>
                <a:gd name="T47" fmla="*/ 1031 h 1102"/>
                <a:gd name="T48" fmla="*/ 0 w 188"/>
                <a:gd name="T49" fmla="*/ 1023 h 1102"/>
                <a:gd name="T50" fmla="*/ 0 w 188"/>
                <a:gd name="T51" fmla="*/ 79 h 1102"/>
                <a:gd name="T52" fmla="*/ 0 w 188"/>
                <a:gd name="T53" fmla="*/ 79 h 1102"/>
                <a:gd name="T54" fmla="*/ 0 w 188"/>
                <a:gd name="T55" fmla="*/ 71 h 1102"/>
                <a:gd name="T56" fmla="*/ 1 w 188"/>
                <a:gd name="T57" fmla="*/ 63 h 1102"/>
                <a:gd name="T58" fmla="*/ 3 w 188"/>
                <a:gd name="T59" fmla="*/ 56 h 1102"/>
                <a:gd name="T60" fmla="*/ 6 w 188"/>
                <a:gd name="T61" fmla="*/ 48 h 1102"/>
                <a:gd name="T62" fmla="*/ 9 w 188"/>
                <a:gd name="T63" fmla="*/ 41 h 1102"/>
                <a:gd name="T64" fmla="*/ 12 w 188"/>
                <a:gd name="T65" fmla="*/ 35 h 1102"/>
                <a:gd name="T66" fmla="*/ 17 w 188"/>
                <a:gd name="T67" fmla="*/ 28 h 1102"/>
                <a:gd name="T68" fmla="*/ 23 w 188"/>
                <a:gd name="T69" fmla="*/ 24 h 1102"/>
                <a:gd name="T70" fmla="*/ 29 w 188"/>
                <a:gd name="T71" fmla="*/ 18 h 1102"/>
                <a:gd name="T72" fmla="*/ 34 w 188"/>
                <a:gd name="T73" fmla="*/ 13 h 1102"/>
                <a:gd name="T74" fmla="*/ 41 w 188"/>
                <a:gd name="T75" fmla="*/ 10 h 1102"/>
                <a:gd name="T76" fmla="*/ 48 w 188"/>
                <a:gd name="T77" fmla="*/ 6 h 1102"/>
                <a:gd name="T78" fmla="*/ 55 w 188"/>
                <a:gd name="T79" fmla="*/ 3 h 1102"/>
                <a:gd name="T80" fmla="*/ 63 w 188"/>
                <a:gd name="T81" fmla="*/ 2 h 1102"/>
                <a:gd name="T82" fmla="*/ 70 w 188"/>
                <a:gd name="T83" fmla="*/ 1 h 1102"/>
                <a:gd name="T84" fmla="*/ 78 w 188"/>
                <a:gd name="T85" fmla="*/ 0 h 1102"/>
                <a:gd name="T86" fmla="*/ 139 w 188"/>
                <a:gd name="T87" fmla="*/ 0 h 1102"/>
                <a:gd name="T88" fmla="*/ 139 w 188"/>
                <a:gd name="T89" fmla="*/ 0 h 1102"/>
                <a:gd name="T90" fmla="*/ 153 w 188"/>
                <a:gd name="T91" fmla="*/ 1 h 1102"/>
                <a:gd name="T92" fmla="*/ 164 w 188"/>
                <a:gd name="T93" fmla="*/ 4 h 1102"/>
                <a:gd name="T94" fmla="*/ 176 w 188"/>
                <a:gd name="T95" fmla="*/ 9 h 1102"/>
                <a:gd name="T96" fmla="*/ 188 w 188"/>
                <a:gd name="T97" fmla="*/ 16 h 1102"/>
                <a:gd name="T98" fmla="*/ 188 w 188"/>
                <a:gd name="T99" fmla="*/ 1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188" y="16"/>
                  </a:moveTo>
                  <a:lnTo>
                    <a:pt x="188" y="1086"/>
                  </a:lnTo>
                  <a:lnTo>
                    <a:pt x="188" y="1086"/>
                  </a:lnTo>
                  <a:lnTo>
                    <a:pt x="176" y="1093"/>
                  </a:lnTo>
                  <a:lnTo>
                    <a:pt x="164" y="1098"/>
                  </a:lnTo>
                  <a:lnTo>
                    <a:pt x="153"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a:extLst>
                <a:ext uri="{FF2B5EF4-FFF2-40B4-BE49-F238E27FC236}">
                  <a16:creationId xmlns:a16="http://schemas.microsoft.com/office/drawing/2014/main" id="{AF7F3C3B-D7D5-4ADD-8479-CFA17B2EAC4F}"/>
                </a:ext>
              </a:extLst>
            </p:cNvPr>
            <p:cNvSpPr>
              <a:spLocks noChangeArrowheads="1"/>
            </p:cNvSpPr>
            <p:nvPr/>
          </p:nvSpPr>
          <p:spPr bwMode="auto">
            <a:xfrm>
              <a:off x="13382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043E07CC-1FFC-44F9-BC39-FCB6EE0A9638}"/>
                </a:ext>
              </a:extLst>
            </p:cNvPr>
            <p:cNvSpPr>
              <a:spLocks/>
            </p:cNvSpPr>
            <p:nvPr/>
          </p:nvSpPr>
          <p:spPr bwMode="auto">
            <a:xfrm>
              <a:off x="1338263" y="808038"/>
              <a:ext cx="149225" cy="260350"/>
            </a:xfrm>
            <a:custGeom>
              <a:avLst/>
              <a:gdLst>
                <a:gd name="T0" fmla="*/ 188 w 188"/>
                <a:gd name="T1" fmla="*/ 16 h 327"/>
                <a:gd name="T2" fmla="*/ 188 w 188"/>
                <a:gd name="T3" fmla="*/ 327 h 327"/>
                <a:gd name="T4" fmla="*/ 0 w 188"/>
                <a:gd name="T5" fmla="*/ 327 h 327"/>
                <a:gd name="T6" fmla="*/ 0 w 188"/>
                <a:gd name="T7" fmla="*/ 79 h 327"/>
                <a:gd name="T8" fmla="*/ 0 w 188"/>
                <a:gd name="T9" fmla="*/ 79 h 327"/>
                <a:gd name="T10" fmla="*/ 0 w 188"/>
                <a:gd name="T11" fmla="*/ 71 h 327"/>
                <a:gd name="T12" fmla="*/ 1 w 188"/>
                <a:gd name="T13" fmla="*/ 63 h 327"/>
                <a:gd name="T14" fmla="*/ 3 w 188"/>
                <a:gd name="T15" fmla="*/ 56 h 327"/>
                <a:gd name="T16" fmla="*/ 6 w 188"/>
                <a:gd name="T17" fmla="*/ 48 h 327"/>
                <a:gd name="T18" fmla="*/ 9 w 188"/>
                <a:gd name="T19" fmla="*/ 41 h 327"/>
                <a:gd name="T20" fmla="*/ 12 w 188"/>
                <a:gd name="T21" fmla="*/ 35 h 327"/>
                <a:gd name="T22" fmla="*/ 17 w 188"/>
                <a:gd name="T23" fmla="*/ 28 h 327"/>
                <a:gd name="T24" fmla="*/ 23 w 188"/>
                <a:gd name="T25" fmla="*/ 24 h 327"/>
                <a:gd name="T26" fmla="*/ 29 w 188"/>
                <a:gd name="T27" fmla="*/ 18 h 327"/>
                <a:gd name="T28" fmla="*/ 34 w 188"/>
                <a:gd name="T29" fmla="*/ 13 h 327"/>
                <a:gd name="T30" fmla="*/ 41 w 188"/>
                <a:gd name="T31" fmla="*/ 10 h 327"/>
                <a:gd name="T32" fmla="*/ 48 w 188"/>
                <a:gd name="T33" fmla="*/ 6 h 327"/>
                <a:gd name="T34" fmla="*/ 55 w 188"/>
                <a:gd name="T35" fmla="*/ 3 h 327"/>
                <a:gd name="T36" fmla="*/ 63 w 188"/>
                <a:gd name="T37" fmla="*/ 2 h 327"/>
                <a:gd name="T38" fmla="*/ 70 w 188"/>
                <a:gd name="T39" fmla="*/ 1 h 327"/>
                <a:gd name="T40" fmla="*/ 78 w 188"/>
                <a:gd name="T41" fmla="*/ 0 h 327"/>
                <a:gd name="T42" fmla="*/ 139 w 188"/>
                <a:gd name="T43" fmla="*/ 0 h 327"/>
                <a:gd name="T44" fmla="*/ 139 w 188"/>
                <a:gd name="T45" fmla="*/ 0 h 327"/>
                <a:gd name="T46" fmla="*/ 153 w 188"/>
                <a:gd name="T47" fmla="*/ 1 h 327"/>
                <a:gd name="T48" fmla="*/ 164 w 188"/>
                <a:gd name="T49" fmla="*/ 4 h 327"/>
                <a:gd name="T50" fmla="*/ 176 w 188"/>
                <a:gd name="T51" fmla="*/ 9 h 327"/>
                <a:gd name="T52" fmla="*/ 188 w 188"/>
                <a:gd name="T53" fmla="*/ 16 h 327"/>
                <a:gd name="T54" fmla="*/ 188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188" y="16"/>
                  </a:moveTo>
                  <a:lnTo>
                    <a:pt x="188" y="327"/>
                  </a:lnTo>
                  <a:lnTo>
                    <a:pt x="0" y="327"/>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8D44A05A-863B-4F7E-A0A1-3BD422FBF59E}"/>
                </a:ext>
              </a:extLst>
            </p:cNvPr>
            <p:cNvSpPr>
              <a:spLocks/>
            </p:cNvSpPr>
            <p:nvPr/>
          </p:nvSpPr>
          <p:spPr bwMode="auto">
            <a:xfrm>
              <a:off x="1512888" y="727075"/>
              <a:ext cx="173038" cy="1038225"/>
            </a:xfrm>
            <a:custGeom>
              <a:avLst/>
              <a:gdLst>
                <a:gd name="T0" fmla="*/ 218 w 218"/>
                <a:gd name="T1" fmla="*/ 1228 h 1308"/>
                <a:gd name="T2" fmla="*/ 217 w 218"/>
                <a:gd name="T3" fmla="*/ 1244 h 1308"/>
                <a:gd name="T4" fmla="*/ 213 w 218"/>
                <a:gd name="T5" fmla="*/ 1259 h 1308"/>
                <a:gd name="T6" fmla="*/ 205 w 218"/>
                <a:gd name="T7" fmla="*/ 1272 h 1308"/>
                <a:gd name="T8" fmla="*/ 195 w 218"/>
                <a:gd name="T9" fmla="*/ 1285 h 1308"/>
                <a:gd name="T10" fmla="*/ 184 w 218"/>
                <a:gd name="T11" fmla="*/ 1294 h 1308"/>
                <a:gd name="T12" fmla="*/ 170 w 218"/>
                <a:gd name="T13" fmla="*/ 1301 h 1308"/>
                <a:gd name="T14" fmla="*/ 155 w 218"/>
                <a:gd name="T15" fmla="*/ 1305 h 1308"/>
                <a:gd name="T16" fmla="*/ 139 w 218"/>
                <a:gd name="T17" fmla="*/ 1308 h 1308"/>
                <a:gd name="T18" fmla="*/ 79 w 218"/>
                <a:gd name="T19" fmla="*/ 1308 h 1308"/>
                <a:gd name="T20" fmla="*/ 63 w 218"/>
                <a:gd name="T21" fmla="*/ 1305 h 1308"/>
                <a:gd name="T22" fmla="*/ 48 w 218"/>
                <a:gd name="T23" fmla="*/ 1301 h 1308"/>
                <a:gd name="T24" fmla="*/ 34 w 218"/>
                <a:gd name="T25" fmla="*/ 1294 h 1308"/>
                <a:gd name="T26" fmla="*/ 23 w 218"/>
                <a:gd name="T27" fmla="*/ 1285 h 1308"/>
                <a:gd name="T28" fmla="*/ 13 w 218"/>
                <a:gd name="T29" fmla="*/ 1272 h 1308"/>
                <a:gd name="T30" fmla="*/ 5 w 218"/>
                <a:gd name="T31" fmla="*/ 1259 h 1308"/>
                <a:gd name="T32" fmla="*/ 1 w 218"/>
                <a:gd name="T33" fmla="*/ 1244 h 1308"/>
                <a:gd name="T34" fmla="*/ 0 w 218"/>
                <a:gd name="T35" fmla="*/ 1228 h 1308"/>
                <a:gd name="T36" fmla="*/ 0 w 218"/>
                <a:gd name="T37" fmla="*/ 80 h 1308"/>
                <a:gd name="T38" fmla="*/ 1 w 218"/>
                <a:gd name="T39" fmla="*/ 63 h 1308"/>
                <a:gd name="T40" fmla="*/ 5 w 218"/>
                <a:gd name="T41" fmla="*/ 48 h 1308"/>
                <a:gd name="T42" fmla="*/ 13 w 218"/>
                <a:gd name="T43" fmla="*/ 36 h 1308"/>
                <a:gd name="T44" fmla="*/ 23 w 218"/>
                <a:gd name="T45" fmla="*/ 23 h 1308"/>
                <a:gd name="T46" fmla="*/ 34 w 218"/>
                <a:gd name="T47" fmla="*/ 14 h 1308"/>
                <a:gd name="T48" fmla="*/ 48 w 218"/>
                <a:gd name="T49" fmla="*/ 7 h 1308"/>
                <a:gd name="T50" fmla="*/ 63 w 218"/>
                <a:gd name="T51" fmla="*/ 2 h 1308"/>
                <a:gd name="T52" fmla="*/ 79 w 218"/>
                <a:gd name="T53" fmla="*/ 0 h 1308"/>
                <a:gd name="T54" fmla="*/ 139 w 218"/>
                <a:gd name="T55" fmla="*/ 0 h 1308"/>
                <a:gd name="T56" fmla="*/ 155 w 218"/>
                <a:gd name="T57" fmla="*/ 2 h 1308"/>
                <a:gd name="T58" fmla="*/ 170 w 218"/>
                <a:gd name="T59" fmla="*/ 7 h 1308"/>
                <a:gd name="T60" fmla="*/ 184 w 218"/>
                <a:gd name="T61" fmla="*/ 14 h 1308"/>
                <a:gd name="T62" fmla="*/ 195 w 218"/>
                <a:gd name="T63" fmla="*/ 23 h 1308"/>
                <a:gd name="T64" fmla="*/ 205 w 218"/>
                <a:gd name="T65" fmla="*/ 36 h 1308"/>
                <a:gd name="T66" fmla="*/ 213 w 218"/>
                <a:gd name="T67" fmla="*/ 48 h 1308"/>
                <a:gd name="T68" fmla="*/ 217 w 218"/>
                <a:gd name="T69" fmla="*/ 63 h 1308"/>
                <a:gd name="T70" fmla="*/ 218 w 218"/>
                <a:gd name="T71" fmla="*/ 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1308">
                  <a:moveTo>
                    <a:pt x="218" y="1228"/>
                  </a:moveTo>
                  <a:lnTo>
                    <a:pt x="218" y="1228"/>
                  </a:lnTo>
                  <a:lnTo>
                    <a:pt x="218" y="1236"/>
                  </a:lnTo>
                  <a:lnTo>
                    <a:pt x="217" y="1244"/>
                  </a:lnTo>
                  <a:lnTo>
                    <a:pt x="215" y="1251"/>
                  </a:lnTo>
                  <a:lnTo>
                    <a:pt x="213" y="1259"/>
                  </a:lnTo>
                  <a:lnTo>
                    <a:pt x="209" y="1266"/>
                  </a:lnTo>
                  <a:lnTo>
                    <a:pt x="205" y="1272"/>
                  </a:lnTo>
                  <a:lnTo>
                    <a:pt x="200" y="1279"/>
                  </a:lnTo>
                  <a:lnTo>
                    <a:pt x="195" y="1285"/>
                  </a:lnTo>
                  <a:lnTo>
                    <a:pt x="190" y="1289"/>
                  </a:lnTo>
                  <a:lnTo>
                    <a:pt x="184" y="1294"/>
                  </a:lnTo>
                  <a:lnTo>
                    <a:pt x="177" y="1299"/>
                  </a:lnTo>
                  <a:lnTo>
                    <a:pt x="170" y="1301"/>
                  </a:lnTo>
                  <a:lnTo>
                    <a:pt x="163" y="1304"/>
                  </a:lnTo>
                  <a:lnTo>
                    <a:pt x="155" y="1305"/>
                  </a:lnTo>
                  <a:lnTo>
                    <a:pt x="147" y="1307"/>
                  </a:lnTo>
                  <a:lnTo>
                    <a:pt x="139" y="1308"/>
                  </a:lnTo>
                  <a:lnTo>
                    <a:pt x="79" y="1308"/>
                  </a:lnTo>
                  <a:lnTo>
                    <a:pt x="79" y="1308"/>
                  </a:lnTo>
                  <a:lnTo>
                    <a:pt x="71" y="1307"/>
                  </a:lnTo>
                  <a:lnTo>
                    <a:pt x="63" y="1305"/>
                  </a:lnTo>
                  <a:lnTo>
                    <a:pt x="55" y="1304"/>
                  </a:lnTo>
                  <a:lnTo>
                    <a:pt x="48" y="1301"/>
                  </a:lnTo>
                  <a:lnTo>
                    <a:pt x="41" y="1299"/>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47" y="1"/>
                  </a:lnTo>
                  <a:lnTo>
                    <a:pt x="155" y="2"/>
                  </a:lnTo>
                  <a:lnTo>
                    <a:pt x="163" y="3"/>
                  </a:lnTo>
                  <a:lnTo>
                    <a:pt x="170" y="7"/>
                  </a:lnTo>
                  <a:lnTo>
                    <a:pt x="177" y="10"/>
                  </a:lnTo>
                  <a:lnTo>
                    <a:pt x="184" y="14"/>
                  </a:lnTo>
                  <a:lnTo>
                    <a:pt x="190" y="18"/>
                  </a:lnTo>
                  <a:lnTo>
                    <a:pt x="195" y="23"/>
                  </a:lnTo>
                  <a:lnTo>
                    <a:pt x="200" y="29"/>
                  </a:lnTo>
                  <a:lnTo>
                    <a:pt x="205" y="36"/>
                  </a:lnTo>
                  <a:lnTo>
                    <a:pt x="209" y="41"/>
                  </a:lnTo>
                  <a:lnTo>
                    <a:pt x="213" y="48"/>
                  </a:lnTo>
                  <a:lnTo>
                    <a:pt x="215" y="56"/>
                  </a:lnTo>
                  <a:lnTo>
                    <a:pt x="217" y="63"/>
                  </a:lnTo>
                  <a:lnTo>
                    <a:pt x="218" y="71"/>
                  </a:lnTo>
                  <a:lnTo>
                    <a:pt x="218" y="80"/>
                  </a:lnTo>
                  <a:lnTo>
                    <a:pt x="218" y="1228"/>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51868E9B-0C52-4DB9-BB60-90570489A11A}"/>
                </a:ext>
              </a:extLst>
            </p:cNvPr>
            <p:cNvSpPr>
              <a:spLocks/>
            </p:cNvSpPr>
            <p:nvPr/>
          </p:nvSpPr>
          <p:spPr bwMode="auto">
            <a:xfrm>
              <a:off x="1662113" y="739775"/>
              <a:ext cx="23813" cy="1012825"/>
            </a:xfrm>
            <a:custGeom>
              <a:avLst/>
              <a:gdLst>
                <a:gd name="T0" fmla="*/ 31 w 31"/>
                <a:gd name="T1" fmla="*/ 64 h 1276"/>
                <a:gd name="T2" fmla="*/ 31 w 31"/>
                <a:gd name="T3" fmla="*/ 1212 h 1276"/>
                <a:gd name="T4" fmla="*/ 31 w 31"/>
                <a:gd name="T5" fmla="*/ 1212 h 1276"/>
                <a:gd name="T6" fmla="*/ 31 w 31"/>
                <a:gd name="T7" fmla="*/ 1221 h 1276"/>
                <a:gd name="T8" fmla="*/ 29 w 31"/>
                <a:gd name="T9" fmla="*/ 1231 h 1276"/>
                <a:gd name="T10" fmla="*/ 27 w 31"/>
                <a:gd name="T11" fmla="*/ 1240 h 1276"/>
                <a:gd name="T12" fmla="*/ 23 w 31"/>
                <a:gd name="T13" fmla="*/ 1248 h 1276"/>
                <a:gd name="T14" fmla="*/ 19 w 31"/>
                <a:gd name="T15" fmla="*/ 1256 h 1276"/>
                <a:gd name="T16" fmla="*/ 13 w 31"/>
                <a:gd name="T17" fmla="*/ 1263 h 1276"/>
                <a:gd name="T18" fmla="*/ 7 w 31"/>
                <a:gd name="T19" fmla="*/ 1270 h 1276"/>
                <a:gd name="T20" fmla="*/ 0 w 31"/>
                <a:gd name="T21" fmla="*/ 1276 h 1276"/>
                <a:gd name="T22" fmla="*/ 0 w 31"/>
                <a:gd name="T23" fmla="*/ 0 h 1276"/>
                <a:gd name="T24" fmla="*/ 0 w 31"/>
                <a:gd name="T25" fmla="*/ 0 h 1276"/>
                <a:gd name="T26" fmla="*/ 7 w 31"/>
                <a:gd name="T27" fmla="*/ 6 h 1276"/>
                <a:gd name="T28" fmla="*/ 13 w 31"/>
                <a:gd name="T29" fmla="*/ 13 h 1276"/>
                <a:gd name="T30" fmla="*/ 19 w 31"/>
                <a:gd name="T31" fmla="*/ 20 h 1276"/>
                <a:gd name="T32" fmla="*/ 23 w 31"/>
                <a:gd name="T33" fmla="*/ 28 h 1276"/>
                <a:gd name="T34" fmla="*/ 27 w 31"/>
                <a:gd name="T35" fmla="*/ 36 h 1276"/>
                <a:gd name="T36" fmla="*/ 29 w 31"/>
                <a:gd name="T37" fmla="*/ 45 h 1276"/>
                <a:gd name="T38" fmla="*/ 31 w 31"/>
                <a:gd name="T39" fmla="*/ 54 h 1276"/>
                <a:gd name="T40" fmla="*/ 31 w 31"/>
                <a:gd name="T41" fmla="*/ 64 h 1276"/>
                <a:gd name="T42" fmla="*/ 31 w 31"/>
                <a:gd name="T43" fmla="*/ 6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276">
                  <a:moveTo>
                    <a:pt x="31" y="64"/>
                  </a:moveTo>
                  <a:lnTo>
                    <a:pt x="31" y="1212"/>
                  </a:lnTo>
                  <a:lnTo>
                    <a:pt x="31" y="1212"/>
                  </a:lnTo>
                  <a:lnTo>
                    <a:pt x="31" y="1221"/>
                  </a:lnTo>
                  <a:lnTo>
                    <a:pt x="29" y="1231"/>
                  </a:lnTo>
                  <a:lnTo>
                    <a:pt x="27" y="1240"/>
                  </a:lnTo>
                  <a:lnTo>
                    <a:pt x="23" y="1248"/>
                  </a:lnTo>
                  <a:lnTo>
                    <a:pt x="19" y="1256"/>
                  </a:lnTo>
                  <a:lnTo>
                    <a:pt x="13" y="1263"/>
                  </a:lnTo>
                  <a:lnTo>
                    <a:pt x="7" y="1270"/>
                  </a:lnTo>
                  <a:lnTo>
                    <a:pt x="0" y="1276"/>
                  </a:lnTo>
                  <a:lnTo>
                    <a:pt x="0" y="0"/>
                  </a:lnTo>
                  <a:lnTo>
                    <a:pt x="0" y="0"/>
                  </a:lnTo>
                  <a:lnTo>
                    <a:pt x="7" y="6"/>
                  </a:lnTo>
                  <a:lnTo>
                    <a:pt x="13" y="13"/>
                  </a:lnTo>
                  <a:lnTo>
                    <a:pt x="19" y="20"/>
                  </a:lnTo>
                  <a:lnTo>
                    <a:pt x="23" y="28"/>
                  </a:lnTo>
                  <a:lnTo>
                    <a:pt x="27" y="36"/>
                  </a:lnTo>
                  <a:lnTo>
                    <a:pt x="29" y="45"/>
                  </a:lnTo>
                  <a:lnTo>
                    <a:pt x="31" y="54"/>
                  </a:lnTo>
                  <a:lnTo>
                    <a:pt x="31" y="64"/>
                  </a:lnTo>
                  <a:lnTo>
                    <a:pt x="31" y="64"/>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96FE18BF-112C-4985-90CD-7EC9A9763953}"/>
                </a:ext>
              </a:extLst>
            </p:cNvPr>
            <p:cNvSpPr>
              <a:spLocks/>
            </p:cNvSpPr>
            <p:nvPr/>
          </p:nvSpPr>
          <p:spPr bwMode="auto">
            <a:xfrm>
              <a:off x="1512888" y="727075"/>
              <a:ext cx="149225" cy="1038225"/>
            </a:xfrm>
            <a:custGeom>
              <a:avLst/>
              <a:gdLst>
                <a:gd name="T0" fmla="*/ 187 w 187"/>
                <a:gd name="T1" fmla="*/ 16 h 1308"/>
                <a:gd name="T2" fmla="*/ 187 w 187"/>
                <a:gd name="T3" fmla="*/ 1292 h 1308"/>
                <a:gd name="T4" fmla="*/ 187 w 187"/>
                <a:gd name="T5" fmla="*/ 1292 h 1308"/>
                <a:gd name="T6" fmla="*/ 177 w 187"/>
                <a:gd name="T7" fmla="*/ 1299 h 1308"/>
                <a:gd name="T8" fmla="*/ 165 w 187"/>
                <a:gd name="T9" fmla="*/ 1303 h 1308"/>
                <a:gd name="T10" fmla="*/ 153 w 187"/>
                <a:gd name="T11" fmla="*/ 1307 h 1308"/>
                <a:gd name="T12" fmla="*/ 139 w 187"/>
                <a:gd name="T13" fmla="*/ 1308 h 1308"/>
                <a:gd name="T14" fmla="*/ 79 w 187"/>
                <a:gd name="T15" fmla="*/ 1308 h 1308"/>
                <a:gd name="T16" fmla="*/ 79 w 187"/>
                <a:gd name="T17" fmla="*/ 1308 h 1308"/>
                <a:gd name="T18" fmla="*/ 71 w 187"/>
                <a:gd name="T19" fmla="*/ 1307 h 1308"/>
                <a:gd name="T20" fmla="*/ 63 w 187"/>
                <a:gd name="T21" fmla="*/ 1305 h 1308"/>
                <a:gd name="T22" fmla="*/ 55 w 187"/>
                <a:gd name="T23" fmla="*/ 1304 h 1308"/>
                <a:gd name="T24" fmla="*/ 48 w 187"/>
                <a:gd name="T25" fmla="*/ 1301 h 1308"/>
                <a:gd name="T26" fmla="*/ 41 w 187"/>
                <a:gd name="T27" fmla="*/ 1297 h 1308"/>
                <a:gd name="T28" fmla="*/ 34 w 187"/>
                <a:gd name="T29" fmla="*/ 1294 h 1308"/>
                <a:gd name="T30" fmla="*/ 28 w 187"/>
                <a:gd name="T31" fmla="*/ 1289 h 1308"/>
                <a:gd name="T32" fmla="*/ 23 w 187"/>
                <a:gd name="T33" fmla="*/ 1285 h 1308"/>
                <a:gd name="T34" fmla="*/ 18 w 187"/>
                <a:gd name="T35" fmla="*/ 1279 h 1308"/>
                <a:gd name="T36" fmla="*/ 13 w 187"/>
                <a:gd name="T37" fmla="*/ 1272 h 1308"/>
                <a:gd name="T38" fmla="*/ 9 w 187"/>
                <a:gd name="T39" fmla="*/ 1266 h 1308"/>
                <a:gd name="T40" fmla="*/ 5 w 187"/>
                <a:gd name="T41" fmla="*/ 1259 h 1308"/>
                <a:gd name="T42" fmla="*/ 3 w 187"/>
                <a:gd name="T43" fmla="*/ 1251 h 1308"/>
                <a:gd name="T44" fmla="*/ 1 w 187"/>
                <a:gd name="T45" fmla="*/ 1244 h 1308"/>
                <a:gd name="T46" fmla="*/ 0 w 187"/>
                <a:gd name="T47" fmla="*/ 1236 h 1308"/>
                <a:gd name="T48" fmla="*/ 0 w 187"/>
                <a:gd name="T49" fmla="*/ 1228 h 1308"/>
                <a:gd name="T50" fmla="*/ 0 w 187"/>
                <a:gd name="T51" fmla="*/ 80 h 1308"/>
                <a:gd name="T52" fmla="*/ 0 w 187"/>
                <a:gd name="T53" fmla="*/ 80 h 1308"/>
                <a:gd name="T54" fmla="*/ 0 w 187"/>
                <a:gd name="T55" fmla="*/ 71 h 1308"/>
                <a:gd name="T56" fmla="*/ 1 w 187"/>
                <a:gd name="T57" fmla="*/ 63 h 1308"/>
                <a:gd name="T58" fmla="*/ 3 w 187"/>
                <a:gd name="T59" fmla="*/ 56 h 1308"/>
                <a:gd name="T60" fmla="*/ 5 w 187"/>
                <a:gd name="T61" fmla="*/ 48 h 1308"/>
                <a:gd name="T62" fmla="*/ 9 w 187"/>
                <a:gd name="T63" fmla="*/ 41 h 1308"/>
                <a:gd name="T64" fmla="*/ 13 w 187"/>
                <a:gd name="T65" fmla="*/ 36 h 1308"/>
                <a:gd name="T66" fmla="*/ 18 w 187"/>
                <a:gd name="T67" fmla="*/ 29 h 1308"/>
                <a:gd name="T68" fmla="*/ 23 w 187"/>
                <a:gd name="T69" fmla="*/ 23 h 1308"/>
                <a:gd name="T70" fmla="*/ 28 w 187"/>
                <a:gd name="T71" fmla="*/ 18 h 1308"/>
                <a:gd name="T72" fmla="*/ 34 w 187"/>
                <a:gd name="T73" fmla="*/ 14 h 1308"/>
                <a:gd name="T74" fmla="*/ 41 w 187"/>
                <a:gd name="T75" fmla="*/ 10 h 1308"/>
                <a:gd name="T76" fmla="*/ 48 w 187"/>
                <a:gd name="T77" fmla="*/ 7 h 1308"/>
                <a:gd name="T78" fmla="*/ 55 w 187"/>
                <a:gd name="T79" fmla="*/ 3 h 1308"/>
                <a:gd name="T80" fmla="*/ 63 w 187"/>
                <a:gd name="T81" fmla="*/ 2 h 1308"/>
                <a:gd name="T82" fmla="*/ 71 w 187"/>
                <a:gd name="T83" fmla="*/ 1 h 1308"/>
                <a:gd name="T84" fmla="*/ 79 w 187"/>
                <a:gd name="T85" fmla="*/ 0 h 1308"/>
                <a:gd name="T86" fmla="*/ 139 w 187"/>
                <a:gd name="T87" fmla="*/ 0 h 1308"/>
                <a:gd name="T88" fmla="*/ 139 w 187"/>
                <a:gd name="T89" fmla="*/ 0 h 1308"/>
                <a:gd name="T90" fmla="*/ 153 w 187"/>
                <a:gd name="T91" fmla="*/ 1 h 1308"/>
                <a:gd name="T92" fmla="*/ 165 w 187"/>
                <a:gd name="T93" fmla="*/ 5 h 1308"/>
                <a:gd name="T94" fmla="*/ 177 w 187"/>
                <a:gd name="T95" fmla="*/ 9 h 1308"/>
                <a:gd name="T96" fmla="*/ 187 w 187"/>
                <a:gd name="T97" fmla="*/ 16 h 1308"/>
                <a:gd name="T98" fmla="*/ 187 w 187"/>
                <a:gd name="T99" fmla="*/ 1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 h="1308">
                  <a:moveTo>
                    <a:pt x="187" y="16"/>
                  </a:moveTo>
                  <a:lnTo>
                    <a:pt x="187" y="1292"/>
                  </a:lnTo>
                  <a:lnTo>
                    <a:pt x="187" y="1292"/>
                  </a:lnTo>
                  <a:lnTo>
                    <a:pt x="177" y="1299"/>
                  </a:lnTo>
                  <a:lnTo>
                    <a:pt x="165" y="1303"/>
                  </a:lnTo>
                  <a:lnTo>
                    <a:pt x="153" y="1307"/>
                  </a:lnTo>
                  <a:lnTo>
                    <a:pt x="139" y="1308"/>
                  </a:lnTo>
                  <a:lnTo>
                    <a:pt x="79" y="1308"/>
                  </a:lnTo>
                  <a:lnTo>
                    <a:pt x="79" y="1308"/>
                  </a:lnTo>
                  <a:lnTo>
                    <a:pt x="71" y="1307"/>
                  </a:lnTo>
                  <a:lnTo>
                    <a:pt x="63" y="1305"/>
                  </a:lnTo>
                  <a:lnTo>
                    <a:pt x="55" y="1304"/>
                  </a:lnTo>
                  <a:lnTo>
                    <a:pt x="48" y="1301"/>
                  </a:lnTo>
                  <a:lnTo>
                    <a:pt x="41" y="1297"/>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a:extLst>
                <a:ext uri="{FF2B5EF4-FFF2-40B4-BE49-F238E27FC236}">
                  <a16:creationId xmlns:a16="http://schemas.microsoft.com/office/drawing/2014/main" id="{B525257F-2B18-495F-ACCE-1308A544C4EB}"/>
                </a:ext>
              </a:extLst>
            </p:cNvPr>
            <p:cNvSpPr>
              <a:spLocks noChangeArrowheads="1"/>
            </p:cNvSpPr>
            <p:nvPr/>
          </p:nvSpPr>
          <p:spPr bwMode="auto">
            <a:xfrm>
              <a:off x="1512888" y="987425"/>
              <a:ext cx="149225"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8521EED6-13C1-4862-B656-B34C97961485}"/>
                </a:ext>
              </a:extLst>
            </p:cNvPr>
            <p:cNvSpPr>
              <a:spLocks/>
            </p:cNvSpPr>
            <p:nvPr/>
          </p:nvSpPr>
          <p:spPr bwMode="auto">
            <a:xfrm>
              <a:off x="1512888" y="727075"/>
              <a:ext cx="149225" cy="260350"/>
            </a:xfrm>
            <a:custGeom>
              <a:avLst/>
              <a:gdLst>
                <a:gd name="T0" fmla="*/ 187 w 187"/>
                <a:gd name="T1" fmla="*/ 16 h 327"/>
                <a:gd name="T2" fmla="*/ 187 w 187"/>
                <a:gd name="T3" fmla="*/ 327 h 327"/>
                <a:gd name="T4" fmla="*/ 0 w 187"/>
                <a:gd name="T5" fmla="*/ 327 h 327"/>
                <a:gd name="T6" fmla="*/ 0 w 187"/>
                <a:gd name="T7" fmla="*/ 80 h 327"/>
                <a:gd name="T8" fmla="*/ 0 w 187"/>
                <a:gd name="T9" fmla="*/ 80 h 327"/>
                <a:gd name="T10" fmla="*/ 0 w 187"/>
                <a:gd name="T11" fmla="*/ 71 h 327"/>
                <a:gd name="T12" fmla="*/ 1 w 187"/>
                <a:gd name="T13" fmla="*/ 63 h 327"/>
                <a:gd name="T14" fmla="*/ 3 w 187"/>
                <a:gd name="T15" fmla="*/ 56 h 327"/>
                <a:gd name="T16" fmla="*/ 5 w 187"/>
                <a:gd name="T17" fmla="*/ 48 h 327"/>
                <a:gd name="T18" fmla="*/ 9 w 187"/>
                <a:gd name="T19" fmla="*/ 41 h 327"/>
                <a:gd name="T20" fmla="*/ 13 w 187"/>
                <a:gd name="T21" fmla="*/ 36 h 327"/>
                <a:gd name="T22" fmla="*/ 18 w 187"/>
                <a:gd name="T23" fmla="*/ 29 h 327"/>
                <a:gd name="T24" fmla="*/ 23 w 187"/>
                <a:gd name="T25" fmla="*/ 23 h 327"/>
                <a:gd name="T26" fmla="*/ 28 w 187"/>
                <a:gd name="T27" fmla="*/ 18 h 327"/>
                <a:gd name="T28" fmla="*/ 34 w 187"/>
                <a:gd name="T29" fmla="*/ 14 h 327"/>
                <a:gd name="T30" fmla="*/ 41 w 187"/>
                <a:gd name="T31" fmla="*/ 10 h 327"/>
                <a:gd name="T32" fmla="*/ 48 w 187"/>
                <a:gd name="T33" fmla="*/ 7 h 327"/>
                <a:gd name="T34" fmla="*/ 55 w 187"/>
                <a:gd name="T35" fmla="*/ 3 h 327"/>
                <a:gd name="T36" fmla="*/ 63 w 187"/>
                <a:gd name="T37" fmla="*/ 2 h 327"/>
                <a:gd name="T38" fmla="*/ 71 w 187"/>
                <a:gd name="T39" fmla="*/ 1 h 327"/>
                <a:gd name="T40" fmla="*/ 79 w 187"/>
                <a:gd name="T41" fmla="*/ 0 h 327"/>
                <a:gd name="T42" fmla="*/ 139 w 187"/>
                <a:gd name="T43" fmla="*/ 0 h 327"/>
                <a:gd name="T44" fmla="*/ 139 w 187"/>
                <a:gd name="T45" fmla="*/ 0 h 327"/>
                <a:gd name="T46" fmla="*/ 153 w 187"/>
                <a:gd name="T47" fmla="*/ 1 h 327"/>
                <a:gd name="T48" fmla="*/ 165 w 187"/>
                <a:gd name="T49" fmla="*/ 5 h 327"/>
                <a:gd name="T50" fmla="*/ 177 w 187"/>
                <a:gd name="T51" fmla="*/ 9 h 327"/>
                <a:gd name="T52" fmla="*/ 187 w 187"/>
                <a:gd name="T53" fmla="*/ 16 h 327"/>
                <a:gd name="T54" fmla="*/ 187 w 187"/>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327">
                  <a:moveTo>
                    <a:pt x="187" y="16"/>
                  </a:moveTo>
                  <a:lnTo>
                    <a:pt x="187" y="327"/>
                  </a:lnTo>
                  <a:lnTo>
                    <a:pt x="0" y="327"/>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CB381843-9920-4DBB-A6BE-9A2793FBD784}"/>
                </a:ext>
              </a:extLst>
            </p:cNvPr>
            <p:cNvSpPr>
              <a:spLocks/>
            </p:cNvSpPr>
            <p:nvPr/>
          </p:nvSpPr>
          <p:spPr bwMode="auto">
            <a:xfrm>
              <a:off x="2773363" y="808038"/>
              <a:ext cx="174625" cy="876300"/>
            </a:xfrm>
            <a:custGeom>
              <a:avLst/>
              <a:gdLst>
                <a:gd name="T0" fmla="*/ 0 w 219"/>
                <a:gd name="T1" fmla="*/ 79 h 1102"/>
                <a:gd name="T2" fmla="*/ 1 w 219"/>
                <a:gd name="T3" fmla="*/ 63 h 1102"/>
                <a:gd name="T4" fmla="*/ 6 w 219"/>
                <a:gd name="T5" fmla="*/ 48 h 1102"/>
                <a:gd name="T6" fmla="*/ 12 w 219"/>
                <a:gd name="T7" fmla="*/ 35 h 1102"/>
                <a:gd name="T8" fmla="*/ 23 w 219"/>
                <a:gd name="T9" fmla="*/ 23 h 1102"/>
                <a:gd name="T10" fmla="*/ 34 w 219"/>
                <a:gd name="T11" fmla="*/ 13 h 1102"/>
                <a:gd name="T12" fmla="*/ 48 w 219"/>
                <a:gd name="T13" fmla="*/ 6 h 1102"/>
                <a:gd name="T14" fmla="*/ 63 w 219"/>
                <a:gd name="T15" fmla="*/ 2 h 1102"/>
                <a:gd name="T16" fmla="*/ 78 w 219"/>
                <a:gd name="T17" fmla="*/ 0 h 1102"/>
                <a:gd name="T18" fmla="*/ 139 w 219"/>
                <a:gd name="T19" fmla="*/ 0 h 1102"/>
                <a:gd name="T20" fmla="*/ 155 w 219"/>
                <a:gd name="T21" fmla="*/ 2 h 1102"/>
                <a:gd name="T22" fmla="*/ 170 w 219"/>
                <a:gd name="T23" fmla="*/ 6 h 1102"/>
                <a:gd name="T24" fmla="*/ 184 w 219"/>
                <a:gd name="T25" fmla="*/ 13 h 1102"/>
                <a:gd name="T26" fmla="*/ 196 w 219"/>
                <a:gd name="T27" fmla="*/ 23 h 1102"/>
                <a:gd name="T28" fmla="*/ 205 w 219"/>
                <a:gd name="T29" fmla="*/ 35 h 1102"/>
                <a:gd name="T30" fmla="*/ 212 w 219"/>
                <a:gd name="T31" fmla="*/ 48 h 1102"/>
                <a:gd name="T32" fmla="*/ 216 w 219"/>
                <a:gd name="T33" fmla="*/ 63 h 1102"/>
                <a:gd name="T34" fmla="*/ 219 w 219"/>
                <a:gd name="T35" fmla="*/ 79 h 1102"/>
                <a:gd name="T36" fmla="*/ 219 w 219"/>
                <a:gd name="T37" fmla="*/ 1023 h 1102"/>
                <a:gd name="T38" fmla="*/ 216 w 219"/>
                <a:gd name="T39" fmla="*/ 1039 h 1102"/>
                <a:gd name="T40" fmla="*/ 212 w 219"/>
                <a:gd name="T41" fmla="*/ 1054 h 1102"/>
                <a:gd name="T42" fmla="*/ 205 w 219"/>
                <a:gd name="T43" fmla="*/ 1066 h 1102"/>
                <a:gd name="T44" fmla="*/ 196 w 219"/>
                <a:gd name="T45" fmla="*/ 1079 h 1102"/>
                <a:gd name="T46" fmla="*/ 184 w 219"/>
                <a:gd name="T47" fmla="*/ 1088 h 1102"/>
                <a:gd name="T48" fmla="*/ 170 w 219"/>
                <a:gd name="T49" fmla="*/ 1095 h 1102"/>
                <a:gd name="T50" fmla="*/ 155 w 219"/>
                <a:gd name="T51" fmla="*/ 1100 h 1102"/>
                <a:gd name="T52" fmla="*/ 139 w 219"/>
                <a:gd name="T53" fmla="*/ 1102 h 1102"/>
                <a:gd name="T54" fmla="*/ 78 w 219"/>
                <a:gd name="T55" fmla="*/ 1102 h 1102"/>
                <a:gd name="T56" fmla="*/ 63 w 219"/>
                <a:gd name="T57" fmla="*/ 1100 h 1102"/>
                <a:gd name="T58" fmla="*/ 48 w 219"/>
                <a:gd name="T59" fmla="*/ 1095 h 1102"/>
                <a:gd name="T60" fmla="*/ 34 w 219"/>
                <a:gd name="T61" fmla="*/ 1088 h 1102"/>
                <a:gd name="T62" fmla="*/ 23 w 219"/>
                <a:gd name="T63" fmla="*/ 1079 h 1102"/>
                <a:gd name="T64" fmla="*/ 12 w 219"/>
                <a:gd name="T65" fmla="*/ 1066 h 1102"/>
                <a:gd name="T66" fmla="*/ 6 w 219"/>
                <a:gd name="T67" fmla="*/ 1054 h 1102"/>
                <a:gd name="T68" fmla="*/ 1 w 219"/>
                <a:gd name="T69" fmla="*/ 1039 h 1102"/>
                <a:gd name="T70" fmla="*/ 0 w 219"/>
                <a:gd name="T71" fmla="*/ 102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0" y="79"/>
                  </a:moveTo>
                  <a:lnTo>
                    <a:pt x="0" y="79"/>
                  </a:lnTo>
                  <a:lnTo>
                    <a:pt x="0" y="71"/>
                  </a:lnTo>
                  <a:lnTo>
                    <a:pt x="1" y="63"/>
                  </a:lnTo>
                  <a:lnTo>
                    <a:pt x="3" y="56"/>
                  </a:lnTo>
                  <a:lnTo>
                    <a:pt x="6" y="48"/>
                  </a:lnTo>
                  <a:lnTo>
                    <a:pt x="9" y="41"/>
                  </a:lnTo>
                  <a:lnTo>
                    <a:pt x="12" y="35"/>
                  </a:lnTo>
                  <a:lnTo>
                    <a:pt x="17" y="28"/>
                  </a:lnTo>
                  <a:lnTo>
                    <a:pt x="23" y="23"/>
                  </a:lnTo>
                  <a:lnTo>
                    <a:pt x="29" y="18"/>
                  </a:lnTo>
                  <a:lnTo>
                    <a:pt x="34" y="13"/>
                  </a:lnTo>
                  <a:lnTo>
                    <a:pt x="41" y="10"/>
                  </a:lnTo>
                  <a:lnTo>
                    <a:pt x="48" y="6"/>
                  </a:lnTo>
                  <a:lnTo>
                    <a:pt x="55" y="3"/>
                  </a:lnTo>
                  <a:lnTo>
                    <a:pt x="63" y="2"/>
                  </a:lnTo>
                  <a:lnTo>
                    <a:pt x="70" y="1"/>
                  </a:lnTo>
                  <a:lnTo>
                    <a:pt x="78" y="0"/>
                  </a:lnTo>
                  <a:lnTo>
                    <a:pt x="139" y="0"/>
                  </a:lnTo>
                  <a:lnTo>
                    <a:pt x="139" y="0"/>
                  </a:lnTo>
                  <a:lnTo>
                    <a:pt x="147" y="1"/>
                  </a:lnTo>
                  <a:lnTo>
                    <a:pt x="155" y="2"/>
                  </a:lnTo>
                  <a:lnTo>
                    <a:pt x="162" y="3"/>
                  </a:lnTo>
                  <a:lnTo>
                    <a:pt x="170" y="6"/>
                  </a:lnTo>
                  <a:lnTo>
                    <a:pt x="177" y="10"/>
                  </a:lnTo>
                  <a:lnTo>
                    <a:pt x="184" y="13"/>
                  </a:lnTo>
                  <a:lnTo>
                    <a:pt x="190" y="18"/>
                  </a:lnTo>
                  <a:lnTo>
                    <a:pt x="196" y="23"/>
                  </a:lnTo>
                  <a:lnTo>
                    <a:pt x="200" y="28"/>
                  </a:lnTo>
                  <a:lnTo>
                    <a:pt x="205" y="35"/>
                  </a:lnTo>
                  <a:lnTo>
                    <a:pt x="209" y="41"/>
                  </a:lnTo>
                  <a:lnTo>
                    <a:pt x="212" y="48"/>
                  </a:lnTo>
                  <a:lnTo>
                    <a:pt x="215" y="56"/>
                  </a:lnTo>
                  <a:lnTo>
                    <a:pt x="216" y="63"/>
                  </a:lnTo>
                  <a:lnTo>
                    <a:pt x="217" y="71"/>
                  </a:lnTo>
                  <a:lnTo>
                    <a:pt x="219" y="79"/>
                  </a:lnTo>
                  <a:lnTo>
                    <a:pt x="219" y="1023"/>
                  </a:lnTo>
                  <a:lnTo>
                    <a:pt x="219" y="1023"/>
                  </a:lnTo>
                  <a:lnTo>
                    <a:pt x="217" y="1031"/>
                  </a:lnTo>
                  <a:lnTo>
                    <a:pt x="216" y="1039"/>
                  </a:lnTo>
                  <a:lnTo>
                    <a:pt x="215" y="1046"/>
                  </a:lnTo>
                  <a:lnTo>
                    <a:pt x="212" y="1054"/>
                  </a:lnTo>
                  <a:lnTo>
                    <a:pt x="209" y="1061"/>
                  </a:lnTo>
                  <a:lnTo>
                    <a:pt x="205" y="1066"/>
                  </a:lnTo>
                  <a:lnTo>
                    <a:pt x="200" y="1073"/>
                  </a:lnTo>
                  <a:lnTo>
                    <a:pt x="196" y="1079"/>
                  </a:lnTo>
                  <a:lnTo>
                    <a:pt x="190" y="1084"/>
                  </a:lnTo>
                  <a:lnTo>
                    <a:pt x="184" y="1088"/>
                  </a:lnTo>
                  <a:lnTo>
                    <a:pt x="177" y="1092"/>
                  </a:lnTo>
                  <a:lnTo>
                    <a:pt x="170" y="1095"/>
                  </a:lnTo>
                  <a:lnTo>
                    <a:pt x="162" y="1099"/>
                  </a:lnTo>
                  <a:lnTo>
                    <a:pt x="155" y="1100"/>
                  </a:lnTo>
                  <a:lnTo>
                    <a:pt x="147"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81210518-C902-4048-A3C8-8FFEF6218E50}"/>
                </a:ext>
              </a:extLst>
            </p:cNvPr>
            <p:cNvSpPr>
              <a:spLocks/>
            </p:cNvSpPr>
            <p:nvPr/>
          </p:nvSpPr>
          <p:spPr bwMode="auto">
            <a:xfrm>
              <a:off x="2773363" y="820738"/>
              <a:ext cx="25400" cy="850900"/>
            </a:xfrm>
            <a:custGeom>
              <a:avLst/>
              <a:gdLst>
                <a:gd name="T0" fmla="*/ 0 w 31"/>
                <a:gd name="T1" fmla="*/ 1007 h 1070"/>
                <a:gd name="T2" fmla="*/ 0 w 31"/>
                <a:gd name="T3" fmla="*/ 63 h 1070"/>
                <a:gd name="T4" fmla="*/ 0 w 31"/>
                <a:gd name="T5" fmla="*/ 63 h 1070"/>
                <a:gd name="T6" fmla="*/ 0 w 31"/>
                <a:gd name="T7" fmla="*/ 54 h 1070"/>
                <a:gd name="T8" fmla="*/ 1 w 31"/>
                <a:gd name="T9" fmla="*/ 45 h 1070"/>
                <a:gd name="T10" fmla="*/ 4 w 31"/>
                <a:gd name="T11" fmla="*/ 35 h 1070"/>
                <a:gd name="T12" fmla="*/ 8 w 31"/>
                <a:gd name="T13" fmla="*/ 27 h 1070"/>
                <a:gd name="T14" fmla="*/ 12 w 31"/>
                <a:gd name="T15" fmla="*/ 19 h 1070"/>
                <a:gd name="T16" fmla="*/ 18 w 31"/>
                <a:gd name="T17" fmla="*/ 12 h 1070"/>
                <a:gd name="T18" fmla="*/ 24 w 31"/>
                <a:gd name="T19" fmla="*/ 5 h 1070"/>
                <a:gd name="T20" fmla="*/ 31 w 31"/>
                <a:gd name="T21" fmla="*/ 0 h 1070"/>
                <a:gd name="T22" fmla="*/ 31 w 31"/>
                <a:gd name="T23" fmla="*/ 1070 h 1070"/>
                <a:gd name="T24" fmla="*/ 31 w 31"/>
                <a:gd name="T25" fmla="*/ 1070 h 1070"/>
                <a:gd name="T26" fmla="*/ 24 w 31"/>
                <a:gd name="T27" fmla="*/ 1064 h 1070"/>
                <a:gd name="T28" fmla="*/ 18 w 31"/>
                <a:gd name="T29" fmla="*/ 1057 h 1070"/>
                <a:gd name="T30" fmla="*/ 12 w 31"/>
                <a:gd name="T31" fmla="*/ 1050 h 1070"/>
                <a:gd name="T32" fmla="*/ 8 w 31"/>
                <a:gd name="T33" fmla="*/ 1042 h 1070"/>
                <a:gd name="T34" fmla="*/ 4 w 31"/>
                <a:gd name="T35" fmla="*/ 1034 h 1070"/>
                <a:gd name="T36" fmla="*/ 1 w 31"/>
                <a:gd name="T37" fmla="*/ 1025 h 1070"/>
                <a:gd name="T38" fmla="*/ 0 w 31"/>
                <a:gd name="T39" fmla="*/ 1016 h 1070"/>
                <a:gd name="T40" fmla="*/ 0 w 31"/>
                <a:gd name="T41" fmla="*/ 1007 h 1070"/>
                <a:gd name="T42" fmla="*/ 0 w 31"/>
                <a:gd name="T43" fmla="*/ 100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0" y="1007"/>
                  </a:moveTo>
                  <a:lnTo>
                    <a:pt x="0" y="63"/>
                  </a:lnTo>
                  <a:lnTo>
                    <a:pt x="0" y="63"/>
                  </a:lnTo>
                  <a:lnTo>
                    <a:pt x="0" y="54"/>
                  </a:lnTo>
                  <a:lnTo>
                    <a:pt x="1" y="45"/>
                  </a:lnTo>
                  <a:lnTo>
                    <a:pt x="4" y="35"/>
                  </a:lnTo>
                  <a:lnTo>
                    <a:pt x="8" y="27"/>
                  </a:lnTo>
                  <a:lnTo>
                    <a:pt x="12" y="19"/>
                  </a:lnTo>
                  <a:lnTo>
                    <a:pt x="18" y="12"/>
                  </a:lnTo>
                  <a:lnTo>
                    <a:pt x="24" y="5"/>
                  </a:lnTo>
                  <a:lnTo>
                    <a:pt x="31" y="0"/>
                  </a:lnTo>
                  <a:lnTo>
                    <a:pt x="31" y="1070"/>
                  </a:lnTo>
                  <a:lnTo>
                    <a:pt x="31" y="1070"/>
                  </a:lnTo>
                  <a:lnTo>
                    <a:pt x="24" y="1064"/>
                  </a:lnTo>
                  <a:lnTo>
                    <a:pt x="18" y="1057"/>
                  </a:lnTo>
                  <a:lnTo>
                    <a:pt x="12" y="1050"/>
                  </a:lnTo>
                  <a:lnTo>
                    <a:pt x="8" y="1042"/>
                  </a:lnTo>
                  <a:lnTo>
                    <a:pt x="4" y="1034"/>
                  </a:lnTo>
                  <a:lnTo>
                    <a:pt x="1" y="1025"/>
                  </a:lnTo>
                  <a:lnTo>
                    <a:pt x="0" y="1016"/>
                  </a:lnTo>
                  <a:lnTo>
                    <a:pt x="0" y="1007"/>
                  </a:lnTo>
                  <a:lnTo>
                    <a:pt x="0" y="1007"/>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764161BE-0FE6-43CA-8CFE-39833695CF57}"/>
                </a:ext>
              </a:extLst>
            </p:cNvPr>
            <p:cNvSpPr>
              <a:spLocks/>
            </p:cNvSpPr>
            <p:nvPr/>
          </p:nvSpPr>
          <p:spPr bwMode="auto">
            <a:xfrm>
              <a:off x="2798763" y="808038"/>
              <a:ext cx="149225" cy="876300"/>
            </a:xfrm>
            <a:custGeom>
              <a:avLst/>
              <a:gdLst>
                <a:gd name="T0" fmla="*/ 0 w 188"/>
                <a:gd name="T1" fmla="*/ 1086 h 1102"/>
                <a:gd name="T2" fmla="*/ 0 w 188"/>
                <a:gd name="T3" fmla="*/ 16 h 1102"/>
                <a:gd name="T4" fmla="*/ 0 w 188"/>
                <a:gd name="T5" fmla="*/ 16 h 1102"/>
                <a:gd name="T6" fmla="*/ 10 w 188"/>
                <a:gd name="T7" fmla="*/ 9 h 1102"/>
                <a:gd name="T8" fmla="*/ 22 w 188"/>
                <a:gd name="T9" fmla="*/ 4 h 1102"/>
                <a:gd name="T10" fmla="*/ 34 w 188"/>
                <a:gd name="T11" fmla="*/ 1 h 1102"/>
                <a:gd name="T12" fmla="*/ 47 w 188"/>
                <a:gd name="T13" fmla="*/ 0 h 1102"/>
                <a:gd name="T14" fmla="*/ 108 w 188"/>
                <a:gd name="T15" fmla="*/ 0 h 1102"/>
                <a:gd name="T16" fmla="*/ 108 w 188"/>
                <a:gd name="T17" fmla="*/ 0 h 1102"/>
                <a:gd name="T18" fmla="*/ 116 w 188"/>
                <a:gd name="T19" fmla="*/ 1 h 1102"/>
                <a:gd name="T20" fmla="*/ 124 w 188"/>
                <a:gd name="T21" fmla="*/ 2 h 1102"/>
                <a:gd name="T22" fmla="*/ 131 w 188"/>
                <a:gd name="T23" fmla="*/ 3 h 1102"/>
                <a:gd name="T24" fmla="*/ 139 w 188"/>
                <a:gd name="T25" fmla="*/ 6 h 1102"/>
                <a:gd name="T26" fmla="*/ 146 w 188"/>
                <a:gd name="T27" fmla="*/ 10 h 1102"/>
                <a:gd name="T28" fmla="*/ 152 w 188"/>
                <a:gd name="T29" fmla="*/ 13 h 1102"/>
                <a:gd name="T30" fmla="*/ 159 w 188"/>
                <a:gd name="T31" fmla="*/ 18 h 1102"/>
                <a:gd name="T32" fmla="*/ 165 w 188"/>
                <a:gd name="T33" fmla="*/ 23 h 1102"/>
                <a:gd name="T34" fmla="*/ 169 w 188"/>
                <a:gd name="T35" fmla="*/ 28 h 1102"/>
                <a:gd name="T36" fmla="*/ 174 w 188"/>
                <a:gd name="T37" fmla="*/ 35 h 1102"/>
                <a:gd name="T38" fmla="*/ 178 w 188"/>
                <a:gd name="T39" fmla="*/ 41 h 1102"/>
                <a:gd name="T40" fmla="*/ 181 w 188"/>
                <a:gd name="T41" fmla="*/ 48 h 1102"/>
                <a:gd name="T42" fmla="*/ 184 w 188"/>
                <a:gd name="T43" fmla="*/ 56 h 1102"/>
                <a:gd name="T44" fmla="*/ 185 w 188"/>
                <a:gd name="T45" fmla="*/ 63 h 1102"/>
                <a:gd name="T46" fmla="*/ 186 w 188"/>
                <a:gd name="T47" fmla="*/ 71 h 1102"/>
                <a:gd name="T48" fmla="*/ 188 w 188"/>
                <a:gd name="T49" fmla="*/ 79 h 1102"/>
                <a:gd name="T50" fmla="*/ 188 w 188"/>
                <a:gd name="T51" fmla="*/ 1023 h 1102"/>
                <a:gd name="T52" fmla="*/ 188 w 188"/>
                <a:gd name="T53" fmla="*/ 1023 h 1102"/>
                <a:gd name="T54" fmla="*/ 186 w 188"/>
                <a:gd name="T55" fmla="*/ 1031 h 1102"/>
                <a:gd name="T56" fmla="*/ 185 w 188"/>
                <a:gd name="T57" fmla="*/ 1039 h 1102"/>
                <a:gd name="T58" fmla="*/ 184 w 188"/>
                <a:gd name="T59" fmla="*/ 1046 h 1102"/>
                <a:gd name="T60" fmla="*/ 181 w 188"/>
                <a:gd name="T61" fmla="*/ 1054 h 1102"/>
                <a:gd name="T62" fmla="*/ 178 w 188"/>
                <a:gd name="T63" fmla="*/ 1061 h 1102"/>
                <a:gd name="T64" fmla="*/ 174 w 188"/>
                <a:gd name="T65" fmla="*/ 1066 h 1102"/>
                <a:gd name="T66" fmla="*/ 169 w 188"/>
                <a:gd name="T67" fmla="*/ 1073 h 1102"/>
                <a:gd name="T68" fmla="*/ 165 w 188"/>
                <a:gd name="T69" fmla="*/ 1079 h 1102"/>
                <a:gd name="T70" fmla="*/ 159 w 188"/>
                <a:gd name="T71" fmla="*/ 1084 h 1102"/>
                <a:gd name="T72" fmla="*/ 152 w 188"/>
                <a:gd name="T73" fmla="*/ 1088 h 1102"/>
                <a:gd name="T74" fmla="*/ 146 w 188"/>
                <a:gd name="T75" fmla="*/ 1092 h 1102"/>
                <a:gd name="T76" fmla="*/ 139 w 188"/>
                <a:gd name="T77" fmla="*/ 1095 h 1102"/>
                <a:gd name="T78" fmla="*/ 131 w 188"/>
                <a:gd name="T79" fmla="*/ 1099 h 1102"/>
                <a:gd name="T80" fmla="*/ 124 w 188"/>
                <a:gd name="T81" fmla="*/ 1100 h 1102"/>
                <a:gd name="T82" fmla="*/ 116 w 188"/>
                <a:gd name="T83" fmla="*/ 1101 h 1102"/>
                <a:gd name="T84" fmla="*/ 108 w 188"/>
                <a:gd name="T85" fmla="*/ 1102 h 1102"/>
                <a:gd name="T86" fmla="*/ 47 w 188"/>
                <a:gd name="T87" fmla="*/ 1102 h 1102"/>
                <a:gd name="T88" fmla="*/ 47 w 188"/>
                <a:gd name="T89" fmla="*/ 1102 h 1102"/>
                <a:gd name="T90" fmla="*/ 34 w 188"/>
                <a:gd name="T91" fmla="*/ 1101 h 1102"/>
                <a:gd name="T92" fmla="*/ 22 w 188"/>
                <a:gd name="T93" fmla="*/ 1098 h 1102"/>
                <a:gd name="T94" fmla="*/ 10 w 188"/>
                <a:gd name="T95" fmla="*/ 1093 h 1102"/>
                <a:gd name="T96" fmla="*/ 0 w 188"/>
                <a:gd name="T97" fmla="*/ 1086 h 1102"/>
                <a:gd name="T98" fmla="*/ 0 w 188"/>
                <a:gd name="T99" fmla="*/ 108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0" y="1086"/>
                  </a:moveTo>
                  <a:lnTo>
                    <a:pt x="0" y="16"/>
                  </a:lnTo>
                  <a:lnTo>
                    <a:pt x="0" y="16"/>
                  </a:lnTo>
                  <a:lnTo>
                    <a:pt x="10" y="9"/>
                  </a:lnTo>
                  <a:lnTo>
                    <a:pt x="22" y="4"/>
                  </a:lnTo>
                  <a:lnTo>
                    <a:pt x="34" y="1"/>
                  </a:lnTo>
                  <a:lnTo>
                    <a:pt x="47" y="0"/>
                  </a:lnTo>
                  <a:lnTo>
                    <a:pt x="108" y="0"/>
                  </a:lnTo>
                  <a:lnTo>
                    <a:pt x="108" y="0"/>
                  </a:lnTo>
                  <a:lnTo>
                    <a:pt x="116" y="1"/>
                  </a:lnTo>
                  <a:lnTo>
                    <a:pt x="124" y="2"/>
                  </a:lnTo>
                  <a:lnTo>
                    <a:pt x="131" y="3"/>
                  </a:lnTo>
                  <a:lnTo>
                    <a:pt x="139" y="6"/>
                  </a:lnTo>
                  <a:lnTo>
                    <a:pt x="146" y="10"/>
                  </a:lnTo>
                  <a:lnTo>
                    <a:pt x="152" y="13"/>
                  </a:lnTo>
                  <a:lnTo>
                    <a:pt x="159" y="18"/>
                  </a:lnTo>
                  <a:lnTo>
                    <a:pt x="165" y="23"/>
                  </a:lnTo>
                  <a:lnTo>
                    <a:pt x="169" y="28"/>
                  </a:lnTo>
                  <a:lnTo>
                    <a:pt x="174" y="35"/>
                  </a:lnTo>
                  <a:lnTo>
                    <a:pt x="178" y="41"/>
                  </a:lnTo>
                  <a:lnTo>
                    <a:pt x="181" y="48"/>
                  </a:lnTo>
                  <a:lnTo>
                    <a:pt x="184" y="56"/>
                  </a:lnTo>
                  <a:lnTo>
                    <a:pt x="185" y="63"/>
                  </a:lnTo>
                  <a:lnTo>
                    <a:pt x="186" y="71"/>
                  </a:lnTo>
                  <a:lnTo>
                    <a:pt x="188" y="79"/>
                  </a:lnTo>
                  <a:lnTo>
                    <a:pt x="188" y="1023"/>
                  </a:lnTo>
                  <a:lnTo>
                    <a:pt x="188" y="1023"/>
                  </a:lnTo>
                  <a:lnTo>
                    <a:pt x="186" y="1031"/>
                  </a:lnTo>
                  <a:lnTo>
                    <a:pt x="185" y="1039"/>
                  </a:lnTo>
                  <a:lnTo>
                    <a:pt x="184" y="1046"/>
                  </a:lnTo>
                  <a:lnTo>
                    <a:pt x="181" y="1054"/>
                  </a:lnTo>
                  <a:lnTo>
                    <a:pt x="178" y="1061"/>
                  </a:lnTo>
                  <a:lnTo>
                    <a:pt x="174" y="1066"/>
                  </a:lnTo>
                  <a:lnTo>
                    <a:pt x="169" y="1073"/>
                  </a:lnTo>
                  <a:lnTo>
                    <a:pt x="165" y="1079"/>
                  </a:lnTo>
                  <a:lnTo>
                    <a:pt x="159" y="1084"/>
                  </a:lnTo>
                  <a:lnTo>
                    <a:pt x="152" y="1088"/>
                  </a:lnTo>
                  <a:lnTo>
                    <a:pt x="146" y="1092"/>
                  </a:lnTo>
                  <a:lnTo>
                    <a:pt x="139" y="1095"/>
                  </a:lnTo>
                  <a:lnTo>
                    <a:pt x="131" y="1099"/>
                  </a:lnTo>
                  <a:lnTo>
                    <a:pt x="124" y="1100"/>
                  </a:lnTo>
                  <a:lnTo>
                    <a:pt x="116" y="1101"/>
                  </a:lnTo>
                  <a:lnTo>
                    <a:pt x="108" y="1102"/>
                  </a:lnTo>
                  <a:lnTo>
                    <a:pt x="47" y="1102"/>
                  </a:lnTo>
                  <a:lnTo>
                    <a:pt x="47" y="1102"/>
                  </a:lnTo>
                  <a:lnTo>
                    <a:pt x="34" y="1101"/>
                  </a:lnTo>
                  <a:lnTo>
                    <a:pt x="22" y="1098"/>
                  </a:lnTo>
                  <a:lnTo>
                    <a:pt x="10" y="1093"/>
                  </a:lnTo>
                  <a:lnTo>
                    <a:pt x="0" y="1086"/>
                  </a:lnTo>
                  <a:lnTo>
                    <a:pt x="0" y="108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a:extLst>
                <a:ext uri="{FF2B5EF4-FFF2-40B4-BE49-F238E27FC236}">
                  <a16:creationId xmlns:a16="http://schemas.microsoft.com/office/drawing/2014/main" id="{C6512CEE-3DDB-40BF-AF29-852AE551CC5D}"/>
                </a:ext>
              </a:extLst>
            </p:cNvPr>
            <p:cNvSpPr>
              <a:spLocks noChangeArrowheads="1"/>
            </p:cNvSpPr>
            <p:nvPr/>
          </p:nvSpPr>
          <p:spPr bwMode="auto">
            <a:xfrm>
              <a:off x="27987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EF848F8A-C91D-435A-BE5B-2EC6C9FD1B41}"/>
                </a:ext>
              </a:extLst>
            </p:cNvPr>
            <p:cNvSpPr>
              <a:spLocks/>
            </p:cNvSpPr>
            <p:nvPr/>
          </p:nvSpPr>
          <p:spPr bwMode="auto">
            <a:xfrm>
              <a:off x="2798763" y="808038"/>
              <a:ext cx="149225" cy="260350"/>
            </a:xfrm>
            <a:custGeom>
              <a:avLst/>
              <a:gdLst>
                <a:gd name="T0" fmla="*/ 0 w 188"/>
                <a:gd name="T1" fmla="*/ 16 h 327"/>
                <a:gd name="T2" fmla="*/ 0 w 188"/>
                <a:gd name="T3" fmla="*/ 327 h 327"/>
                <a:gd name="T4" fmla="*/ 188 w 188"/>
                <a:gd name="T5" fmla="*/ 327 h 327"/>
                <a:gd name="T6" fmla="*/ 188 w 188"/>
                <a:gd name="T7" fmla="*/ 79 h 327"/>
                <a:gd name="T8" fmla="*/ 188 w 188"/>
                <a:gd name="T9" fmla="*/ 79 h 327"/>
                <a:gd name="T10" fmla="*/ 186 w 188"/>
                <a:gd name="T11" fmla="*/ 71 h 327"/>
                <a:gd name="T12" fmla="*/ 185 w 188"/>
                <a:gd name="T13" fmla="*/ 63 h 327"/>
                <a:gd name="T14" fmla="*/ 184 w 188"/>
                <a:gd name="T15" fmla="*/ 56 h 327"/>
                <a:gd name="T16" fmla="*/ 181 w 188"/>
                <a:gd name="T17" fmla="*/ 48 h 327"/>
                <a:gd name="T18" fmla="*/ 178 w 188"/>
                <a:gd name="T19" fmla="*/ 41 h 327"/>
                <a:gd name="T20" fmla="*/ 174 w 188"/>
                <a:gd name="T21" fmla="*/ 35 h 327"/>
                <a:gd name="T22" fmla="*/ 169 w 188"/>
                <a:gd name="T23" fmla="*/ 28 h 327"/>
                <a:gd name="T24" fmla="*/ 165 w 188"/>
                <a:gd name="T25" fmla="*/ 24 h 327"/>
                <a:gd name="T26" fmla="*/ 159 w 188"/>
                <a:gd name="T27" fmla="*/ 18 h 327"/>
                <a:gd name="T28" fmla="*/ 152 w 188"/>
                <a:gd name="T29" fmla="*/ 13 h 327"/>
                <a:gd name="T30" fmla="*/ 146 w 188"/>
                <a:gd name="T31" fmla="*/ 10 h 327"/>
                <a:gd name="T32" fmla="*/ 139 w 188"/>
                <a:gd name="T33" fmla="*/ 6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4 w 188"/>
                <a:gd name="T47" fmla="*/ 1 h 327"/>
                <a:gd name="T48" fmla="*/ 22 w 188"/>
                <a:gd name="T49" fmla="*/ 4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79"/>
                  </a:lnTo>
                  <a:lnTo>
                    <a:pt x="188" y="79"/>
                  </a:lnTo>
                  <a:lnTo>
                    <a:pt x="186" y="71"/>
                  </a:lnTo>
                  <a:lnTo>
                    <a:pt x="185" y="63"/>
                  </a:lnTo>
                  <a:lnTo>
                    <a:pt x="184" y="56"/>
                  </a:lnTo>
                  <a:lnTo>
                    <a:pt x="181" y="48"/>
                  </a:lnTo>
                  <a:lnTo>
                    <a:pt x="178" y="41"/>
                  </a:lnTo>
                  <a:lnTo>
                    <a:pt x="174" y="35"/>
                  </a:lnTo>
                  <a:lnTo>
                    <a:pt x="169" y="28"/>
                  </a:lnTo>
                  <a:lnTo>
                    <a:pt x="165" y="24"/>
                  </a:lnTo>
                  <a:lnTo>
                    <a:pt x="159" y="18"/>
                  </a:lnTo>
                  <a:lnTo>
                    <a:pt x="152" y="13"/>
                  </a:lnTo>
                  <a:lnTo>
                    <a:pt x="146" y="10"/>
                  </a:lnTo>
                  <a:lnTo>
                    <a:pt x="139" y="6"/>
                  </a:lnTo>
                  <a:lnTo>
                    <a:pt x="131" y="3"/>
                  </a:lnTo>
                  <a:lnTo>
                    <a:pt x="124" y="2"/>
                  </a:lnTo>
                  <a:lnTo>
                    <a:pt x="116" y="1"/>
                  </a:lnTo>
                  <a:lnTo>
                    <a:pt x="108" y="0"/>
                  </a:lnTo>
                  <a:lnTo>
                    <a:pt x="47" y="0"/>
                  </a:lnTo>
                  <a:lnTo>
                    <a:pt x="47" y="0"/>
                  </a:lnTo>
                  <a:lnTo>
                    <a:pt x="34" y="1"/>
                  </a:lnTo>
                  <a:lnTo>
                    <a:pt x="22" y="4"/>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9D7AD91-E1FA-4441-9FDD-37C8BE69A88F}"/>
                </a:ext>
              </a:extLst>
            </p:cNvPr>
            <p:cNvSpPr>
              <a:spLocks/>
            </p:cNvSpPr>
            <p:nvPr/>
          </p:nvSpPr>
          <p:spPr bwMode="auto">
            <a:xfrm>
              <a:off x="2598738" y="727075"/>
              <a:ext cx="174625" cy="1038225"/>
            </a:xfrm>
            <a:custGeom>
              <a:avLst/>
              <a:gdLst>
                <a:gd name="T0" fmla="*/ 0 w 220"/>
                <a:gd name="T1" fmla="*/ 80 h 1308"/>
                <a:gd name="T2" fmla="*/ 2 w 220"/>
                <a:gd name="T3" fmla="*/ 63 h 1308"/>
                <a:gd name="T4" fmla="*/ 7 w 220"/>
                <a:gd name="T5" fmla="*/ 48 h 1308"/>
                <a:gd name="T6" fmla="*/ 14 w 220"/>
                <a:gd name="T7" fmla="*/ 36 h 1308"/>
                <a:gd name="T8" fmla="*/ 23 w 220"/>
                <a:gd name="T9" fmla="*/ 23 h 1308"/>
                <a:gd name="T10" fmla="*/ 36 w 220"/>
                <a:gd name="T11" fmla="*/ 14 h 1308"/>
                <a:gd name="T12" fmla="*/ 48 w 220"/>
                <a:gd name="T13" fmla="*/ 7 h 1308"/>
                <a:gd name="T14" fmla="*/ 63 w 220"/>
                <a:gd name="T15" fmla="*/ 2 h 1308"/>
                <a:gd name="T16" fmla="*/ 79 w 220"/>
                <a:gd name="T17" fmla="*/ 0 h 1308"/>
                <a:gd name="T18" fmla="*/ 140 w 220"/>
                <a:gd name="T19" fmla="*/ 0 h 1308"/>
                <a:gd name="T20" fmla="*/ 156 w 220"/>
                <a:gd name="T21" fmla="*/ 2 h 1308"/>
                <a:gd name="T22" fmla="*/ 171 w 220"/>
                <a:gd name="T23" fmla="*/ 7 h 1308"/>
                <a:gd name="T24" fmla="*/ 184 w 220"/>
                <a:gd name="T25" fmla="*/ 14 h 1308"/>
                <a:gd name="T26" fmla="*/ 196 w 220"/>
                <a:gd name="T27" fmla="*/ 23 h 1308"/>
                <a:gd name="T28" fmla="*/ 206 w 220"/>
                <a:gd name="T29" fmla="*/ 36 h 1308"/>
                <a:gd name="T30" fmla="*/ 213 w 220"/>
                <a:gd name="T31" fmla="*/ 48 h 1308"/>
                <a:gd name="T32" fmla="*/ 217 w 220"/>
                <a:gd name="T33" fmla="*/ 63 h 1308"/>
                <a:gd name="T34" fmla="*/ 220 w 220"/>
                <a:gd name="T35" fmla="*/ 80 h 1308"/>
                <a:gd name="T36" fmla="*/ 220 w 220"/>
                <a:gd name="T37" fmla="*/ 1228 h 1308"/>
                <a:gd name="T38" fmla="*/ 217 w 220"/>
                <a:gd name="T39" fmla="*/ 1244 h 1308"/>
                <a:gd name="T40" fmla="*/ 213 w 220"/>
                <a:gd name="T41" fmla="*/ 1259 h 1308"/>
                <a:gd name="T42" fmla="*/ 206 w 220"/>
                <a:gd name="T43" fmla="*/ 1272 h 1308"/>
                <a:gd name="T44" fmla="*/ 196 w 220"/>
                <a:gd name="T45" fmla="*/ 1285 h 1308"/>
                <a:gd name="T46" fmla="*/ 184 w 220"/>
                <a:gd name="T47" fmla="*/ 1294 h 1308"/>
                <a:gd name="T48" fmla="*/ 171 w 220"/>
                <a:gd name="T49" fmla="*/ 1301 h 1308"/>
                <a:gd name="T50" fmla="*/ 156 w 220"/>
                <a:gd name="T51" fmla="*/ 1305 h 1308"/>
                <a:gd name="T52" fmla="*/ 140 w 220"/>
                <a:gd name="T53" fmla="*/ 1308 h 1308"/>
                <a:gd name="T54" fmla="*/ 79 w 220"/>
                <a:gd name="T55" fmla="*/ 1308 h 1308"/>
                <a:gd name="T56" fmla="*/ 63 w 220"/>
                <a:gd name="T57" fmla="*/ 1305 h 1308"/>
                <a:gd name="T58" fmla="*/ 48 w 220"/>
                <a:gd name="T59" fmla="*/ 1301 h 1308"/>
                <a:gd name="T60" fmla="*/ 36 w 220"/>
                <a:gd name="T61" fmla="*/ 1294 h 1308"/>
                <a:gd name="T62" fmla="*/ 23 w 220"/>
                <a:gd name="T63" fmla="*/ 1285 h 1308"/>
                <a:gd name="T64" fmla="*/ 14 w 220"/>
                <a:gd name="T65" fmla="*/ 1272 h 1308"/>
                <a:gd name="T66" fmla="*/ 7 w 220"/>
                <a:gd name="T67" fmla="*/ 1259 h 1308"/>
                <a:gd name="T68" fmla="*/ 2 w 220"/>
                <a:gd name="T69" fmla="*/ 1244 h 1308"/>
                <a:gd name="T70" fmla="*/ 0 w 220"/>
                <a:gd name="T71" fmla="*/ 12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1308">
                  <a:moveTo>
                    <a:pt x="0" y="80"/>
                  </a:moveTo>
                  <a:lnTo>
                    <a:pt x="0" y="80"/>
                  </a:lnTo>
                  <a:lnTo>
                    <a:pt x="1" y="71"/>
                  </a:lnTo>
                  <a:lnTo>
                    <a:pt x="2" y="63"/>
                  </a:lnTo>
                  <a:lnTo>
                    <a:pt x="3" y="56"/>
                  </a:lnTo>
                  <a:lnTo>
                    <a:pt x="7" y="48"/>
                  </a:lnTo>
                  <a:lnTo>
                    <a:pt x="10" y="41"/>
                  </a:lnTo>
                  <a:lnTo>
                    <a:pt x="14" y="36"/>
                  </a:lnTo>
                  <a:lnTo>
                    <a:pt x="18" y="29"/>
                  </a:lnTo>
                  <a:lnTo>
                    <a:pt x="23" y="23"/>
                  </a:lnTo>
                  <a:lnTo>
                    <a:pt x="29" y="18"/>
                  </a:lnTo>
                  <a:lnTo>
                    <a:pt x="36" y="14"/>
                  </a:lnTo>
                  <a:lnTo>
                    <a:pt x="41" y="10"/>
                  </a:lnTo>
                  <a:lnTo>
                    <a:pt x="48" y="7"/>
                  </a:lnTo>
                  <a:lnTo>
                    <a:pt x="56" y="3"/>
                  </a:lnTo>
                  <a:lnTo>
                    <a:pt x="63" y="2"/>
                  </a:lnTo>
                  <a:lnTo>
                    <a:pt x="71" y="1"/>
                  </a:lnTo>
                  <a:lnTo>
                    <a:pt x="79" y="0"/>
                  </a:lnTo>
                  <a:lnTo>
                    <a:pt x="140" y="0"/>
                  </a:lnTo>
                  <a:lnTo>
                    <a:pt x="140" y="0"/>
                  </a:lnTo>
                  <a:lnTo>
                    <a:pt x="148" y="1"/>
                  </a:lnTo>
                  <a:lnTo>
                    <a:pt x="156" y="2"/>
                  </a:lnTo>
                  <a:lnTo>
                    <a:pt x="163" y="3"/>
                  </a:lnTo>
                  <a:lnTo>
                    <a:pt x="171" y="7"/>
                  </a:lnTo>
                  <a:lnTo>
                    <a:pt x="178" y="10"/>
                  </a:lnTo>
                  <a:lnTo>
                    <a:pt x="184" y="14"/>
                  </a:lnTo>
                  <a:lnTo>
                    <a:pt x="191" y="18"/>
                  </a:lnTo>
                  <a:lnTo>
                    <a:pt x="196" y="23"/>
                  </a:lnTo>
                  <a:lnTo>
                    <a:pt x="201" y="29"/>
                  </a:lnTo>
                  <a:lnTo>
                    <a:pt x="206" y="36"/>
                  </a:lnTo>
                  <a:lnTo>
                    <a:pt x="209" y="41"/>
                  </a:lnTo>
                  <a:lnTo>
                    <a:pt x="213" y="48"/>
                  </a:lnTo>
                  <a:lnTo>
                    <a:pt x="215" y="56"/>
                  </a:lnTo>
                  <a:lnTo>
                    <a:pt x="217" y="63"/>
                  </a:lnTo>
                  <a:lnTo>
                    <a:pt x="219" y="71"/>
                  </a:lnTo>
                  <a:lnTo>
                    <a:pt x="220" y="80"/>
                  </a:lnTo>
                  <a:lnTo>
                    <a:pt x="220" y="1228"/>
                  </a:lnTo>
                  <a:lnTo>
                    <a:pt x="220" y="1228"/>
                  </a:lnTo>
                  <a:lnTo>
                    <a:pt x="219" y="1236"/>
                  </a:lnTo>
                  <a:lnTo>
                    <a:pt x="217" y="1244"/>
                  </a:lnTo>
                  <a:lnTo>
                    <a:pt x="215" y="1251"/>
                  </a:lnTo>
                  <a:lnTo>
                    <a:pt x="213" y="1259"/>
                  </a:lnTo>
                  <a:lnTo>
                    <a:pt x="209" y="1266"/>
                  </a:lnTo>
                  <a:lnTo>
                    <a:pt x="206" y="1272"/>
                  </a:lnTo>
                  <a:lnTo>
                    <a:pt x="201" y="1279"/>
                  </a:lnTo>
                  <a:lnTo>
                    <a:pt x="196" y="1285"/>
                  </a:lnTo>
                  <a:lnTo>
                    <a:pt x="191" y="1289"/>
                  </a:lnTo>
                  <a:lnTo>
                    <a:pt x="184" y="1294"/>
                  </a:lnTo>
                  <a:lnTo>
                    <a:pt x="178" y="1299"/>
                  </a:lnTo>
                  <a:lnTo>
                    <a:pt x="171" y="1301"/>
                  </a:lnTo>
                  <a:lnTo>
                    <a:pt x="163" y="1304"/>
                  </a:lnTo>
                  <a:lnTo>
                    <a:pt x="156" y="1305"/>
                  </a:lnTo>
                  <a:lnTo>
                    <a:pt x="148" y="1307"/>
                  </a:lnTo>
                  <a:lnTo>
                    <a:pt x="140" y="1308"/>
                  </a:lnTo>
                  <a:lnTo>
                    <a:pt x="79" y="1308"/>
                  </a:lnTo>
                  <a:lnTo>
                    <a:pt x="79" y="1308"/>
                  </a:lnTo>
                  <a:lnTo>
                    <a:pt x="71" y="1307"/>
                  </a:lnTo>
                  <a:lnTo>
                    <a:pt x="63" y="1305"/>
                  </a:lnTo>
                  <a:lnTo>
                    <a:pt x="56" y="1304"/>
                  </a:lnTo>
                  <a:lnTo>
                    <a:pt x="48" y="1301"/>
                  </a:lnTo>
                  <a:lnTo>
                    <a:pt x="41" y="1299"/>
                  </a:lnTo>
                  <a:lnTo>
                    <a:pt x="36" y="1294"/>
                  </a:lnTo>
                  <a:lnTo>
                    <a:pt x="29" y="1289"/>
                  </a:lnTo>
                  <a:lnTo>
                    <a:pt x="23" y="1285"/>
                  </a:lnTo>
                  <a:lnTo>
                    <a:pt x="18" y="1279"/>
                  </a:lnTo>
                  <a:lnTo>
                    <a:pt x="14" y="1272"/>
                  </a:lnTo>
                  <a:lnTo>
                    <a:pt x="10" y="1266"/>
                  </a:lnTo>
                  <a:lnTo>
                    <a:pt x="7" y="1259"/>
                  </a:lnTo>
                  <a:lnTo>
                    <a:pt x="3" y="1251"/>
                  </a:lnTo>
                  <a:lnTo>
                    <a:pt x="2" y="1244"/>
                  </a:lnTo>
                  <a:lnTo>
                    <a:pt x="1" y="1236"/>
                  </a:lnTo>
                  <a:lnTo>
                    <a:pt x="0" y="1228"/>
                  </a:lnTo>
                  <a:lnTo>
                    <a:pt x="0" y="80"/>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DE467739-E3F1-45E3-B35D-CC735BDEC6FC}"/>
                </a:ext>
              </a:extLst>
            </p:cNvPr>
            <p:cNvSpPr>
              <a:spLocks/>
            </p:cNvSpPr>
            <p:nvPr/>
          </p:nvSpPr>
          <p:spPr bwMode="auto">
            <a:xfrm>
              <a:off x="2598738" y="739775"/>
              <a:ext cx="26988" cy="1012825"/>
            </a:xfrm>
            <a:custGeom>
              <a:avLst/>
              <a:gdLst>
                <a:gd name="T0" fmla="*/ 0 w 32"/>
                <a:gd name="T1" fmla="*/ 1212 h 1276"/>
                <a:gd name="T2" fmla="*/ 0 w 32"/>
                <a:gd name="T3" fmla="*/ 64 h 1276"/>
                <a:gd name="T4" fmla="*/ 0 w 32"/>
                <a:gd name="T5" fmla="*/ 64 h 1276"/>
                <a:gd name="T6" fmla="*/ 1 w 32"/>
                <a:gd name="T7" fmla="*/ 54 h 1276"/>
                <a:gd name="T8" fmla="*/ 2 w 32"/>
                <a:gd name="T9" fmla="*/ 45 h 1276"/>
                <a:gd name="T10" fmla="*/ 6 w 32"/>
                <a:gd name="T11" fmla="*/ 36 h 1276"/>
                <a:gd name="T12" fmla="*/ 9 w 32"/>
                <a:gd name="T13" fmla="*/ 28 h 1276"/>
                <a:gd name="T14" fmla="*/ 14 w 32"/>
                <a:gd name="T15" fmla="*/ 20 h 1276"/>
                <a:gd name="T16" fmla="*/ 18 w 32"/>
                <a:gd name="T17" fmla="*/ 13 h 1276"/>
                <a:gd name="T18" fmla="*/ 25 w 32"/>
                <a:gd name="T19" fmla="*/ 6 h 1276"/>
                <a:gd name="T20" fmla="*/ 32 w 32"/>
                <a:gd name="T21" fmla="*/ 0 h 1276"/>
                <a:gd name="T22" fmla="*/ 32 w 32"/>
                <a:gd name="T23" fmla="*/ 1276 h 1276"/>
                <a:gd name="T24" fmla="*/ 32 w 32"/>
                <a:gd name="T25" fmla="*/ 1276 h 1276"/>
                <a:gd name="T26" fmla="*/ 25 w 32"/>
                <a:gd name="T27" fmla="*/ 1270 h 1276"/>
                <a:gd name="T28" fmla="*/ 18 w 32"/>
                <a:gd name="T29" fmla="*/ 1263 h 1276"/>
                <a:gd name="T30" fmla="*/ 14 w 32"/>
                <a:gd name="T31" fmla="*/ 1256 h 1276"/>
                <a:gd name="T32" fmla="*/ 9 w 32"/>
                <a:gd name="T33" fmla="*/ 1248 h 1276"/>
                <a:gd name="T34" fmla="*/ 6 w 32"/>
                <a:gd name="T35" fmla="*/ 1240 h 1276"/>
                <a:gd name="T36" fmla="*/ 2 w 32"/>
                <a:gd name="T37" fmla="*/ 1231 h 1276"/>
                <a:gd name="T38" fmla="*/ 1 w 32"/>
                <a:gd name="T39" fmla="*/ 1221 h 1276"/>
                <a:gd name="T40" fmla="*/ 0 w 32"/>
                <a:gd name="T41" fmla="*/ 1212 h 1276"/>
                <a:gd name="T42" fmla="*/ 0 w 32"/>
                <a:gd name="T43" fmla="*/ 1212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276">
                  <a:moveTo>
                    <a:pt x="0" y="1212"/>
                  </a:moveTo>
                  <a:lnTo>
                    <a:pt x="0" y="64"/>
                  </a:lnTo>
                  <a:lnTo>
                    <a:pt x="0" y="64"/>
                  </a:lnTo>
                  <a:lnTo>
                    <a:pt x="1" y="54"/>
                  </a:lnTo>
                  <a:lnTo>
                    <a:pt x="2" y="45"/>
                  </a:lnTo>
                  <a:lnTo>
                    <a:pt x="6" y="36"/>
                  </a:lnTo>
                  <a:lnTo>
                    <a:pt x="9" y="28"/>
                  </a:lnTo>
                  <a:lnTo>
                    <a:pt x="14" y="20"/>
                  </a:lnTo>
                  <a:lnTo>
                    <a:pt x="18" y="13"/>
                  </a:lnTo>
                  <a:lnTo>
                    <a:pt x="25" y="6"/>
                  </a:lnTo>
                  <a:lnTo>
                    <a:pt x="32" y="0"/>
                  </a:lnTo>
                  <a:lnTo>
                    <a:pt x="32" y="1276"/>
                  </a:lnTo>
                  <a:lnTo>
                    <a:pt x="32" y="1276"/>
                  </a:lnTo>
                  <a:lnTo>
                    <a:pt x="25" y="1270"/>
                  </a:lnTo>
                  <a:lnTo>
                    <a:pt x="18" y="1263"/>
                  </a:lnTo>
                  <a:lnTo>
                    <a:pt x="14" y="1256"/>
                  </a:lnTo>
                  <a:lnTo>
                    <a:pt x="9" y="1248"/>
                  </a:lnTo>
                  <a:lnTo>
                    <a:pt x="6" y="1240"/>
                  </a:lnTo>
                  <a:lnTo>
                    <a:pt x="2" y="1231"/>
                  </a:lnTo>
                  <a:lnTo>
                    <a:pt x="1" y="1221"/>
                  </a:lnTo>
                  <a:lnTo>
                    <a:pt x="0" y="1212"/>
                  </a:lnTo>
                  <a:lnTo>
                    <a:pt x="0" y="1212"/>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78557140-3B0D-443A-89EA-CD0C82FDB765}"/>
                </a:ext>
              </a:extLst>
            </p:cNvPr>
            <p:cNvSpPr>
              <a:spLocks/>
            </p:cNvSpPr>
            <p:nvPr/>
          </p:nvSpPr>
          <p:spPr bwMode="auto">
            <a:xfrm>
              <a:off x="2625726" y="727075"/>
              <a:ext cx="147638" cy="1038225"/>
            </a:xfrm>
            <a:custGeom>
              <a:avLst/>
              <a:gdLst>
                <a:gd name="T0" fmla="*/ 0 w 188"/>
                <a:gd name="T1" fmla="*/ 1292 h 1308"/>
                <a:gd name="T2" fmla="*/ 0 w 188"/>
                <a:gd name="T3" fmla="*/ 16 h 1308"/>
                <a:gd name="T4" fmla="*/ 0 w 188"/>
                <a:gd name="T5" fmla="*/ 16 h 1308"/>
                <a:gd name="T6" fmla="*/ 10 w 188"/>
                <a:gd name="T7" fmla="*/ 9 h 1308"/>
                <a:gd name="T8" fmla="*/ 22 w 188"/>
                <a:gd name="T9" fmla="*/ 5 h 1308"/>
                <a:gd name="T10" fmla="*/ 35 w 188"/>
                <a:gd name="T11" fmla="*/ 1 h 1308"/>
                <a:gd name="T12" fmla="*/ 47 w 188"/>
                <a:gd name="T13" fmla="*/ 0 h 1308"/>
                <a:gd name="T14" fmla="*/ 108 w 188"/>
                <a:gd name="T15" fmla="*/ 0 h 1308"/>
                <a:gd name="T16" fmla="*/ 108 w 188"/>
                <a:gd name="T17" fmla="*/ 0 h 1308"/>
                <a:gd name="T18" fmla="*/ 116 w 188"/>
                <a:gd name="T19" fmla="*/ 1 h 1308"/>
                <a:gd name="T20" fmla="*/ 124 w 188"/>
                <a:gd name="T21" fmla="*/ 2 h 1308"/>
                <a:gd name="T22" fmla="*/ 131 w 188"/>
                <a:gd name="T23" fmla="*/ 5 h 1308"/>
                <a:gd name="T24" fmla="*/ 139 w 188"/>
                <a:gd name="T25" fmla="*/ 7 h 1308"/>
                <a:gd name="T26" fmla="*/ 146 w 188"/>
                <a:gd name="T27" fmla="*/ 10 h 1308"/>
                <a:gd name="T28" fmla="*/ 152 w 188"/>
                <a:gd name="T29" fmla="*/ 14 h 1308"/>
                <a:gd name="T30" fmla="*/ 158 w 188"/>
                <a:gd name="T31" fmla="*/ 18 h 1308"/>
                <a:gd name="T32" fmla="*/ 164 w 188"/>
                <a:gd name="T33" fmla="*/ 24 h 1308"/>
                <a:gd name="T34" fmla="*/ 169 w 188"/>
                <a:gd name="T35" fmla="*/ 29 h 1308"/>
                <a:gd name="T36" fmla="*/ 174 w 188"/>
                <a:gd name="T37" fmla="*/ 36 h 1308"/>
                <a:gd name="T38" fmla="*/ 177 w 188"/>
                <a:gd name="T39" fmla="*/ 41 h 1308"/>
                <a:gd name="T40" fmla="*/ 181 w 188"/>
                <a:gd name="T41" fmla="*/ 48 h 1308"/>
                <a:gd name="T42" fmla="*/ 183 w 188"/>
                <a:gd name="T43" fmla="*/ 56 h 1308"/>
                <a:gd name="T44" fmla="*/ 185 w 188"/>
                <a:gd name="T45" fmla="*/ 63 h 1308"/>
                <a:gd name="T46" fmla="*/ 187 w 188"/>
                <a:gd name="T47" fmla="*/ 71 h 1308"/>
                <a:gd name="T48" fmla="*/ 188 w 188"/>
                <a:gd name="T49" fmla="*/ 80 h 1308"/>
                <a:gd name="T50" fmla="*/ 188 w 188"/>
                <a:gd name="T51" fmla="*/ 1228 h 1308"/>
                <a:gd name="T52" fmla="*/ 188 w 188"/>
                <a:gd name="T53" fmla="*/ 1228 h 1308"/>
                <a:gd name="T54" fmla="*/ 187 w 188"/>
                <a:gd name="T55" fmla="*/ 1236 h 1308"/>
                <a:gd name="T56" fmla="*/ 185 w 188"/>
                <a:gd name="T57" fmla="*/ 1244 h 1308"/>
                <a:gd name="T58" fmla="*/ 183 w 188"/>
                <a:gd name="T59" fmla="*/ 1252 h 1308"/>
                <a:gd name="T60" fmla="*/ 181 w 188"/>
                <a:gd name="T61" fmla="*/ 1259 h 1308"/>
                <a:gd name="T62" fmla="*/ 177 w 188"/>
                <a:gd name="T63" fmla="*/ 1266 h 1308"/>
                <a:gd name="T64" fmla="*/ 174 w 188"/>
                <a:gd name="T65" fmla="*/ 1273 h 1308"/>
                <a:gd name="T66" fmla="*/ 169 w 188"/>
                <a:gd name="T67" fmla="*/ 1279 h 1308"/>
                <a:gd name="T68" fmla="*/ 164 w 188"/>
                <a:gd name="T69" fmla="*/ 1285 h 1308"/>
                <a:gd name="T70" fmla="*/ 158 w 188"/>
                <a:gd name="T71" fmla="*/ 1289 h 1308"/>
                <a:gd name="T72" fmla="*/ 152 w 188"/>
                <a:gd name="T73" fmla="*/ 1294 h 1308"/>
                <a:gd name="T74" fmla="*/ 146 w 188"/>
                <a:gd name="T75" fmla="*/ 1299 h 1308"/>
                <a:gd name="T76" fmla="*/ 139 w 188"/>
                <a:gd name="T77" fmla="*/ 1301 h 1308"/>
                <a:gd name="T78" fmla="*/ 131 w 188"/>
                <a:gd name="T79" fmla="*/ 1304 h 1308"/>
                <a:gd name="T80" fmla="*/ 124 w 188"/>
                <a:gd name="T81" fmla="*/ 1305 h 1308"/>
                <a:gd name="T82" fmla="*/ 116 w 188"/>
                <a:gd name="T83" fmla="*/ 1307 h 1308"/>
                <a:gd name="T84" fmla="*/ 108 w 188"/>
                <a:gd name="T85" fmla="*/ 1308 h 1308"/>
                <a:gd name="T86" fmla="*/ 47 w 188"/>
                <a:gd name="T87" fmla="*/ 1308 h 1308"/>
                <a:gd name="T88" fmla="*/ 47 w 188"/>
                <a:gd name="T89" fmla="*/ 1308 h 1308"/>
                <a:gd name="T90" fmla="*/ 35 w 188"/>
                <a:gd name="T91" fmla="*/ 1307 h 1308"/>
                <a:gd name="T92" fmla="*/ 22 w 188"/>
                <a:gd name="T93" fmla="*/ 1303 h 1308"/>
                <a:gd name="T94" fmla="*/ 10 w 188"/>
                <a:gd name="T95" fmla="*/ 1299 h 1308"/>
                <a:gd name="T96" fmla="*/ 0 w 188"/>
                <a:gd name="T97" fmla="*/ 1292 h 1308"/>
                <a:gd name="T98" fmla="*/ 0 w 188"/>
                <a:gd name="T99" fmla="*/ 129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308">
                  <a:moveTo>
                    <a:pt x="0" y="1292"/>
                  </a:moveTo>
                  <a:lnTo>
                    <a:pt x="0" y="16"/>
                  </a:lnTo>
                  <a:lnTo>
                    <a:pt x="0" y="16"/>
                  </a:lnTo>
                  <a:lnTo>
                    <a:pt x="10" y="9"/>
                  </a:lnTo>
                  <a:lnTo>
                    <a:pt x="22" y="5"/>
                  </a:lnTo>
                  <a:lnTo>
                    <a:pt x="35" y="1"/>
                  </a:lnTo>
                  <a:lnTo>
                    <a:pt x="47" y="0"/>
                  </a:lnTo>
                  <a:lnTo>
                    <a:pt x="108" y="0"/>
                  </a:lnTo>
                  <a:lnTo>
                    <a:pt x="108" y="0"/>
                  </a:lnTo>
                  <a:lnTo>
                    <a:pt x="116" y="1"/>
                  </a:lnTo>
                  <a:lnTo>
                    <a:pt x="124" y="2"/>
                  </a:lnTo>
                  <a:lnTo>
                    <a:pt x="131" y="5"/>
                  </a:lnTo>
                  <a:lnTo>
                    <a:pt x="139" y="7"/>
                  </a:lnTo>
                  <a:lnTo>
                    <a:pt x="146" y="10"/>
                  </a:lnTo>
                  <a:lnTo>
                    <a:pt x="152" y="14"/>
                  </a:lnTo>
                  <a:lnTo>
                    <a:pt x="158" y="18"/>
                  </a:lnTo>
                  <a:lnTo>
                    <a:pt x="164" y="24"/>
                  </a:lnTo>
                  <a:lnTo>
                    <a:pt x="169" y="29"/>
                  </a:lnTo>
                  <a:lnTo>
                    <a:pt x="174" y="36"/>
                  </a:lnTo>
                  <a:lnTo>
                    <a:pt x="177" y="41"/>
                  </a:lnTo>
                  <a:lnTo>
                    <a:pt x="181" y="48"/>
                  </a:lnTo>
                  <a:lnTo>
                    <a:pt x="183" y="56"/>
                  </a:lnTo>
                  <a:lnTo>
                    <a:pt x="185" y="63"/>
                  </a:lnTo>
                  <a:lnTo>
                    <a:pt x="187" y="71"/>
                  </a:lnTo>
                  <a:lnTo>
                    <a:pt x="188" y="80"/>
                  </a:lnTo>
                  <a:lnTo>
                    <a:pt x="188" y="1228"/>
                  </a:lnTo>
                  <a:lnTo>
                    <a:pt x="188" y="1228"/>
                  </a:lnTo>
                  <a:lnTo>
                    <a:pt x="187" y="1236"/>
                  </a:lnTo>
                  <a:lnTo>
                    <a:pt x="185" y="1244"/>
                  </a:lnTo>
                  <a:lnTo>
                    <a:pt x="183" y="1252"/>
                  </a:lnTo>
                  <a:lnTo>
                    <a:pt x="181" y="1259"/>
                  </a:lnTo>
                  <a:lnTo>
                    <a:pt x="177" y="1266"/>
                  </a:lnTo>
                  <a:lnTo>
                    <a:pt x="174" y="1273"/>
                  </a:lnTo>
                  <a:lnTo>
                    <a:pt x="169" y="1279"/>
                  </a:lnTo>
                  <a:lnTo>
                    <a:pt x="164" y="1285"/>
                  </a:lnTo>
                  <a:lnTo>
                    <a:pt x="158" y="1289"/>
                  </a:lnTo>
                  <a:lnTo>
                    <a:pt x="152" y="1294"/>
                  </a:lnTo>
                  <a:lnTo>
                    <a:pt x="146" y="1299"/>
                  </a:lnTo>
                  <a:lnTo>
                    <a:pt x="139" y="1301"/>
                  </a:lnTo>
                  <a:lnTo>
                    <a:pt x="131" y="1304"/>
                  </a:lnTo>
                  <a:lnTo>
                    <a:pt x="124" y="1305"/>
                  </a:lnTo>
                  <a:lnTo>
                    <a:pt x="116" y="1307"/>
                  </a:lnTo>
                  <a:lnTo>
                    <a:pt x="108" y="1308"/>
                  </a:lnTo>
                  <a:lnTo>
                    <a:pt x="47" y="1308"/>
                  </a:lnTo>
                  <a:lnTo>
                    <a:pt x="47" y="1308"/>
                  </a:lnTo>
                  <a:lnTo>
                    <a:pt x="35" y="1307"/>
                  </a:lnTo>
                  <a:lnTo>
                    <a:pt x="22" y="1303"/>
                  </a:lnTo>
                  <a:lnTo>
                    <a:pt x="10" y="1299"/>
                  </a:lnTo>
                  <a:lnTo>
                    <a:pt x="0" y="1292"/>
                  </a:lnTo>
                  <a:lnTo>
                    <a:pt x="0" y="1292"/>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a:extLst>
                <a:ext uri="{FF2B5EF4-FFF2-40B4-BE49-F238E27FC236}">
                  <a16:creationId xmlns:a16="http://schemas.microsoft.com/office/drawing/2014/main" id="{57948AF5-C280-45D3-84D4-81D3993B1FB1}"/>
                </a:ext>
              </a:extLst>
            </p:cNvPr>
            <p:cNvSpPr>
              <a:spLocks noChangeArrowheads="1"/>
            </p:cNvSpPr>
            <p:nvPr/>
          </p:nvSpPr>
          <p:spPr bwMode="auto">
            <a:xfrm>
              <a:off x="2625726" y="987425"/>
              <a:ext cx="147638"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844C780F-297F-46D6-BFF0-BBD8C8CAF5E2}"/>
                </a:ext>
              </a:extLst>
            </p:cNvPr>
            <p:cNvSpPr>
              <a:spLocks/>
            </p:cNvSpPr>
            <p:nvPr/>
          </p:nvSpPr>
          <p:spPr bwMode="auto">
            <a:xfrm>
              <a:off x="2625726" y="727075"/>
              <a:ext cx="147638" cy="260350"/>
            </a:xfrm>
            <a:custGeom>
              <a:avLst/>
              <a:gdLst>
                <a:gd name="T0" fmla="*/ 0 w 188"/>
                <a:gd name="T1" fmla="*/ 16 h 327"/>
                <a:gd name="T2" fmla="*/ 0 w 188"/>
                <a:gd name="T3" fmla="*/ 327 h 327"/>
                <a:gd name="T4" fmla="*/ 188 w 188"/>
                <a:gd name="T5" fmla="*/ 327 h 327"/>
                <a:gd name="T6" fmla="*/ 188 w 188"/>
                <a:gd name="T7" fmla="*/ 80 h 327"/>
                <a:gd name="T8" fmla="*/ 188 w 188"/>
                <a:gd name="T9" fmla="*/ 80 h 327"/>
                <a:gd name="T10" fmla="*/ 187 w 188"/>
                <a:gd name="T11" fmla="*/ 71 h 327"/>
                <a:gd name="T12" fmla="*/ 185 w 188"/>
                <a:gd name="T13" fmla="*/ 63 h 327"/>
                <a:gd name="T14" fmla="*/ 183 w 188"/>
                <a:gd name="T15" fmla="*/ 56 h 327"/>
                <a:gd name="T16" fmla="*/ 181 w 188"/>
                <a:gd name="T17" fmla="*/ 48 h 327"/>
                <a:gd name="T18" fmla="*/ 177 w 188"/>
                <a:gd name="T19" fmla="*/ 41 h 327"/>
                <a:gd name="T20" fmla="*/ 174 w 188"/>
                <a:gd name="T21" fmla="*/ 36 h 327"/>
                <a:gd name="T22" fmla="*/ 169 w 188"/>
                <a:gd name="T23" fmla="*/ 29 h 327"/>
                <a:gd name="T24" fmla="*/ 164 w 188"/>
                <a:gd name="T25" fmla="*/ 23 h 327"/>
                <a:gd name="T26" fmla="*/ 158 w 188"/>
                <a:gd name="T27" fmla="*/ 18 h 327"/>
                <a:gd name="T28" fmla="*/ 152 w 188"/>
                <a:gd name="T29" fmla="*/ 14 h 327"/>
                <a:gd name="T30" fmla="*/ 146 w 188"/>
                <a:gd name="T31" fmla="*/ 10 h 327"/>
                <a:gd name="T32" fmla="*/ 139 w 188"/>
                <a:gd name="T33" fmla="*/ 7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5 w 188"/>
                <a:gd name="T47" fmla="*/ 1 h 327"/>
                <a:gd name="T48" fmla="*/ 22 w 188"/>
                <a:gd name="T49" fmla="*/ 5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80"/>
                  </a:lnTo>
                  <a:lnTo>
                    <a:pt x="188" y="80"/>
                  </a:lnTo>
                  <a:lnTo>
                    <a:pt x="187" y="71"/>
                  </a:lnTo>
                  <a:lnTo>
                    <a:pt x="185" y="63"/>
                  </a:lnTo>
                  <a:lnTo>
                    <a:pt x="183" y="56"/>
                  </a:lnTo>
                  <a:lnTo>
                    <a:pt x="181" y="48"/>
                  </a:lnTo>
                  <a:lnTo>
                    <a:pt x="177" y="41"/>
                  </a:lnTo>
                  <a:lnTo>
                    <a:pt x="174" y="36"/>
                  </a:lnTo>
                  <a:lnTo>
                    <a:pt x="169" y="29"/>
                  </a:lnTo>
                  <a:lnTo>
                    <a:pt x="164" y="23"/>
                  </a:lnTo>
                  <a:lnTo>
                    <a:pt x="158" y="18"/>
                  </a:lnTo>
                  <a:lnTo>
                    <a:pt x="152" y="14"/>
                  </a:lnTo>
                  <a:lnTo>
                    <a:pt x="146" y="10"/>
                  </a:lnTo>
                  <a:lnTo>
                    <a:pt x="139" y="7"/>
                  </a:lnTo>
                  <a:lnTo>
                    <a:pt x="131" y="3"/>
                  </a:lnTo>
                  <a:lnTo>
                    <a:pt x="124" y="2"/>
                  </a:lnTo>
                  <a:lnTo>
                    <a:pt x="116" y="1"/>
                  </a:lnTo>
                  <a:lnTo>
                    <a:pt x="108" y="0"/>
                  </a:lnTo>
                  <a:lnTo>
                    <a:pt x="47" y="0"/>
                  </a:lnTo>
                  <a:lnTo>
                    <a:pt x="47" y="0"/>
                  </a:lnTo>
                  <a:lnTo>
                    <a:pt x="35" y="1"/>
                  </a:lnTo>
                  <a:lnTo>
                    <a:pt x="22" y="5"/>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Subtitle 176">
            <a:extLst>
              <a:ext uri="{FF2B5EF4-FFF2-40B4-BE49-F238E27FC236}">
                <a16:creationId xmlns:a16="http://schemas.microsoft.com/office/drawing/2014/main" id="{CFB14000-560D-4491-9865-985EA8AE8A9B}"/>
              </a:ext>
            </a:extLst>
          </p:cNvPr>
          <p:cNvSpPr txBox="1">
            <a:spLocks/>
          </p:cNvSpPr>
          <p:nvPr/>
        </p:nvSpPr>
        <p:spPr>
          <a:xfrm>
            <a:off x="8191494" y="3460010"/>
            <a:ext cx="1361555"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b="1" dirty="0"/>
              <a:t>target</a:t>
            </a:r>
          </a:p>
        </p:txBody>
      </p:sp>
    </p:spTree>
    <p:extLst>
      <p:ext uri="{BB962C8B-B14F-4D97-AF65-F5344CB8AC3E}">
        <p14:creationId xmlns:p14="http://schemas.microsoft.com/office/powerpoint/2010/main" val="179535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000"/>
                                        <p:tgtEl>
                                          <p:spTgt spid="62"/>
                                        </p:tgtEl>
                                      </p:cBhvr>
                                    </p:animEffect>
                                    <p:anim calcmode="lin" valueType="num">
                                      <p:cBhvr>
                                        <p:cTn id="25" dur="1000" fill="hold"/>
                                        <p:tgtEl>
                                          <p:spTgt spid="62"/>
                                        </p:tgtEl>
                                        <p:attrNameLst>
                                          <p:attrName>ppt_x</p:attrName>
                                        </p:attrNameLst>
                                      </p:cBhvr>
                                      <p:tavLst>
                                        <p:tav tm="0">
                                          <p:val>
                                            <p:strVal val="#ppt_x"/>
                                          </p:val>
                                        </p:tav>
                                        <p:tav tm="100000">
                                          <p:val>
                                            <p:strVal val="#ppt_x"/>
                                          </p:val>
                                        </p:tav>
                                      </p:tavLst>
                                    </p:anim>
                                    <p:anim calcmode="lin" valueType="num">
                                      <p:cBhvr>
                                        <p:cTn id="2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1000"/>
                                        <p:tgtEl>
                                          <p:spTgt spid="118"/>
                                        </p:tgtEl>
                                      </p:cBhvr>
                                    </p:animEffect>
                                    <p:anim calcmode="lin" valueType="num">
                                      <p:cBhvr>
                                        <p:cTn id="49" dur="1000" fill="hold"/>
                                        <p:tgtEl>
                                          <p:spTgt spid="118"/>
                                        </p:tgtEl>
                                        <p:attrNameLst>
                                          <p:attrName>ppt_x</p:attrName>
                                        </p:attrNameLst>
                                      </p:cBhvr>
                                      <p:tavLst>
                                        <p:tav tm="0">
                                          <p:val>
                                            <p:strVal val="#ppt_x"/>
                                          </p:val>
                                        </p:tav>
                                        <p:tav tm="100000">
                                          <p:val>
                                            <p:strVal val="#ppt_x"/>
                                          </p:val>
                                        </p:tav>
                                      </p:tavLst>
                                    </p:anim>
                                    <p:anim calcmode="lin" valueType="num">
                                      <p:cBhvr>
                                        <p:cTn id="50"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123" name="Title 1">
            <a:extLst>
              <a:ext uri="{FF2B5EF4-FFF2-40B4-BE49-F238E27FC236}">
                <a16:creationId xmlns:a16="http://schemas.microsoft.com/office/drawing/2014/main" id="{0F825D01-F5DB-4673-A9DA-56148FC4FEF8}"/>
              </a:ext>
            </a:extLst>
          </p:cNvPr>
          <p:cNvSpPr txBox="1">
            <a:spLocks/>
          </p:cNvSpPr>
          <p:nvPr/>
        </p:nvSpPr>
        <p:spPr>
          <a:xfrm>
            <a:off x="561027" y="273295"/>
            <a:ext cx="495101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800" b="1" kern="1200">
                <a:solidFill>
                  <a:srgbClr val="78CA8E"/>
                </a:solidFill>
                <a:latin typeface="+mj-lt"/>
                <a:ea typeface="+mj-ea"/>
                <a:cs typeface="+mj-cs"/>
              </a:defRPr>
            </a:lvl1pPr>
          </a:lstStyle>
          <a:p>
            <a:r>
              <a:rPr lang="en-US" sz="4000" dirty="0"/>
              <a:t>Challenges Faced</a:t>
            </a:r>
            <a:endParaRPr lang="en-ID" sz="4000" dirty="0"/>
          </a:p>
        </p:txBody>
      </p:sp>
      <p:pic>
        <p:nvPicPr>
          <p:cNvPr id="120" name="Picture 119" descr="A close up of a logo&#10;&#10;Description automatically generated">
            <a:extLst>
              <a:ext uri="{FF2B5EF4-FFF2-40B4-BE49-F238E27FC236}">
                <a16:creationId xmlns:a16="http://schemas.microsoft.com/office/drawing/2014/main" id="{504BD5D3-CD39-45B0-B8C8-C7D02DAA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4" y="1652050"/>
            <a:ext cx="898767" cy="898767"/>
          </a:xfrm>
          <a:prstGeom prst="rect">
            <a:avLst/>
          </a:prstGeom>
        </p:spPr>
      </p:pic>
      <p:pic>
        <p:nvPicPr>
          <p:cNvPr id="124" name="Picture 123" descr="A close up of a logo&#10;&#10;Description automatically generated">
            <a:extLst>
              <a:ext uri="{FF2B5EF4-FFF2-40B4-BE49-F238E27FC236}">
                <a16:creationId xmlns:a16="http://schemas.microsoft.com/office/drawing/2014/main" id="{8461B7F0-85FD-4F43-AAC5-2C39EDC57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398" y="1635002"/>
            <a:ext cx="898767" cy="898767"/>
          </a:xfrm>
          <a:prstGeom prst="rect">
            <a:avLst/>
          </a:prstGeom>
        </p:spPr>
      </p:pic>
      <p:pic>
        <p:nvPicPr>
          <p:cNvPr id="126" name="Picture 125" descr="A close up of a logo&#10;&#10;Description automatically generated">
            <a:extLst>
              <a:ext uri="{FF2B5EF4-FFF2-40B4-BE49-F238E27FC236}">
                <a16:creationId xmlns:a16="http://schemas.microsoft.com/office/drawing/2014/main" id="{BFBFA701-AFE9-441C-9262-FD81008C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571" y="1635002"/>
            <a:ext cx="898767" cy="898767"/>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20BFBEA9-5F29-459F-8363-B3B7D780B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571" y="3871789"/>
            <a:ext cx="898767" cy="898767"/>
          </a:xfrm>
          <a:prstGeom prst="rect">
            <a:avLst/>
          </a:prstGeom>
        </p:spPr>
      </p:pic>
      <p:cxnSp>
        <p:nvCxnSpPr>
          <p:cNvPr id="128" name="Connector: Elbow 127">
            <a:extLst>
              <a:ext uri="{FF2B5EF4-FFF2-40B4-BE49-F238E27FC236}">
                <a16:creationId xmlns:a16="http://schemas.microsoft.com/office/drawing/2014/main" id="{87A3355C-AC49-42F3-A937-086EA934AC94}"/>
              </a:ext>
            </a:extLst>
          </p:cNvPr>
          <p:cNvCxnSpPr>
            <a:stCxn id="120" idx="2"/>
            <a:endCxn id="130" idx="0"/>
          </p:cNvCxnSpPr>
          <p:nvPr/>
        </p:nvCxnSpPr>
        <p:spPr>
          <a:xfrm rot="16200000" flipH="1">
            <a:off x="1351555" y="2502389"/>
            <a:ext cx="1320972"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F20444F-7A39-46F9-92A1-E8AA65637A76}"/>
              </a:ext>
            </a:extLst>
          </p:cNvPr>
          <p:cNvCxnSpPr>
            <a:stCxn id="126" idx="2"/>
            <a:endCxn id="130" idx="0"/>
          </p:cNvCxnSpPr>
          <p:nvPr/>
        </p:nvCxnSpPr>
        <p:spPr>
          <a:xfrm>
            <a:off x="2720955" y="2533769"/>
            <a:ext cx="0" cy="133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86F7D1A-FC28-44C6-BEA5-68708E1B8DE6}"/>
              </a:ext>
            </a:extLst>
          </p:cNvPr>
          <p:cNvCxnSpPr>
            <a:cxnSpLocks/>
          </p:cNvCxnSpPr>
          <p:nvPr/>
        </p:nvCxnSpPr>
        <p:spPr>
          <a:xfrm rot="5400000">
            <a:off x="2760859" y="2493866"/>
            <a:ext cx="1338020" cy="1417827"/>
          </a:xfrm>
          <a:prstGeom prst="bentConnector3">
            <a:avLst>
              <a:gd name="adj1" fmla="val 4999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close up of a logo&#10;&#10;Description automatically generated">
            <a:extLst>
              <a:ext uri="{FF2B5EF4-FFF2-40B4-BE49-F238E27FC236}">
                <a16:creationId xmlns:a16="http://schemas.microsoft.com/office/drawing/2014/main" id="{81DBBFFA-725A-4023-A6AB-1DA6176C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714" y="567034"/>
            <a:ext cx="2771353" cy="2771353"/>
          </a:xfrm>
          <a:prstGeom prst="rect">
            <a:avLst/>
          </a:prstGeom>
        </p:spPr>
      </p:pic>
      <p:pic>
        <p:nvPicPr>
          <p:cNvPr id="147" name="Picture 146" descr="A close up of a logo&#10;&#10;Description automatically generated">
            <a:extLst>
              <a:ext uri="{FF2B5EF4-FFF2-40B4-BE49-F238E27FC236}">
                <a16:creationId xmlns:a16="http://schemas.microsoft.com/office/drawing/2014/main" id="{63FFAC7F-BFE1-47A4-B2B4-3CD5F6651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290" y="1952710"/>
            <a:ext cx="1379700" cy="1379700"/>
          </a:xfrm>
          <a:prstGeom prst="rect">
            <a:avLst/>
          </a:prstGeom>
        </p:spPr>
      </p:pic>
      <p:pic>
        <p:nvPicPr>
          <p:cNvPr id="145" name="Picture 144" descr="A close up of a logo&#10;&#10;Description automatically generated">
            <a:extLst>
              <a:ext uri="{FF2B5EF4-FFF2-40B4-BE49-F238E27FC236}">
                <a16:creationId xmlns:a16="http://schemas.microsoft.com/office/drawing/2014/main" id="{957DBB3E-06DB-4C43-B97A-CD626841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1810"/>
            <a:ext cx="553998" cy="55399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4D9ADFF1-D94C-4B9B-8076-ECE2B3DA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792" y="1332165"/>
            <a:ext cx="591056" cy="591056"/>
          </a:xfrm>
          <a:prstGeom prst="rect">
            <a:avLst/>
          </a:prstGeom>
        </p:spPr>
      </p:pic>
      <p:pic>
        <p:nvPicPr>
          <p:cNvPr id="152" name="Picture 151" descr="A close up of a logo&#10;&#10;Description automatically generated">
            <a:extLst>
              <a:ext uri="{FF2B5EF4-FFF2-40B4-BE49-F238E27FC236}">
                <a16:creationId xmlns:a16="http://schemas.microsoft.com/office/drawing/2014/main" id="{885C4449-F892-4BCC-BE38-E5B7F0503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384" y="2511146"/>
            <a:ext cx="553998" cy="553998"/>
          </a:xfrm>
          <a:prstGeom prst="rect">
            <a:avLst/>
          </a:prstGeom>
        </p:spPr>
      </p:pic>
      <p:pic>
        <p:nvPicPr>
          <p:cNvPr id="153" name="Picture 152" descr="A close up of a logo&#10;&#10;Description automatically generated">
            <a:extLst>
              <a:ext uri="{FF2B5EF4-FFF2-40B4-BE49-F238E27FC236}">
                <a16:creationId xmlns:a16="http://schemas.microsoft.com/office/drawing/2014/main" id="{EFB93BD3-7572-494D-B434-174DD8A16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57" y="1348402"/>
            <a:ext cx="591056" cy="591056"/>
          </a:xfrm>
          <a:prstGeom prst="rect">
            <a:avLst/>
          </a:prstGeom>
        </p:spPr>
      </p:pic>
      <p:pic>
        <p:nvPicPr>
          <p:cNvPr id="154" name="Picture 153" descr="A close up of a logo&#10;&#10;Description automatically generated">
            <a:extLst>
              <a:ext uri="{FF2B5EF4-FFF2-40B4-BE49-F238E27FC236}">
                <a16:creationId xmlns:a16="http://schemas.microsoft.com/office/drawing/2014/main" id="{BD81C2C0-C828-4676-AEA6-E3DADA4907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310" y="1378847"/>
            <a:ext cx="591056" cy="591056"/>
          </a:xfrm>
          <a:prstGeom prst="rect">
            <a:avLst/>
          </a:prstGeom>
        </p:spPr>
      </p:pic>
      <p:pic>
        <p:nvPicPr>
          <p:cNvPr id="158" name="Picture 157" descr="A close up of a logo&#10;&#10;Description automatically generated">
            <a:extLst>
              <a:ext uri="{FF2B5EF4-FFF2-40B4-BE49-F238E27FC236}">
                <a16:creationId xmlns:a16="http://schemas.microsoft.com/office/drawing/2014/main" id="{A0D8E14F-43F9-43B8-8D7D-C25DB10475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916" y="1921884"/>
            <a:ext cx="591056" cy="591056"/>
          </a:xfrm>
          <a:prstGeom prst="rect">
            <a:avLst/>
          </a:prstGeom>
        </p:spPr>
      </p:pic>
      <p:pic>
        <p:nvPicPr>
          <p:cNvPr id="159" name="Picture 158" descr="A close up of a logo&#10;&#10;Description automatically generated">
            <a:extLst>
              <a:ext uri="{FF2B5EF4-FFF2-40B4-BE49-F238E27FC236}">
                <a16:creationId xmlns:a16="http://schemas.microsoft.com/office/drawing/2014/main" id="{EF64EFB2-14D3-4C11-BC45-384C283EE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381" y="1938121"/>
            <a:ext cx="591056" cy="591056"/>
          </a:xfrm>
          <a:prstGeom prst="rect">
            <a:avLst/>
          </a:prstGeom>
        </p:spPr>
      </p:pic>
      <p:pic>
        <p:nvPicPr>
          <p:cNvPr id="160" name="Picture 159" descr="A close up of a logo&#10;&#10;Description automatically generated">
            <a:extLst>
              <a:ext uri="{FF2B5EF4-FFF2-40B4-BE49-F238E27FC236}">
                <a16:creationId xmlns:a16="http://schemas.microsoft.com/office/drawing/2014/main" id="{BFE7C651-3A04-4493-9177-5D3DD16BE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434" y="1968566"/>
            <a:ext cx="591056" cy="591056"/>
          </a:xfrm>
          <a:prstGeom prst="rect">
            <a:avLst/>
          </a:prstGeom>
        </p:spPr>
      </p:pic>
      <p:pic>
        <p:nvPicPr>
          <p:cNvPr id="161" name="Picture 160" descr="A close up of a logo&#10;&#10;Description automatically generated">
            <a:extLst>
              <a:ext uri="{FF2B5EF4-FFF2-40B4-BE49-F238E27FC236}">
                <a16:creationId xmlns:a16="http://schemas.microsoft.com/office/drawing/2014/main" id="{76DACBFA-1C96-4ECA-8A34-D188C79EC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1128" y="2457851"/>
            <a:ext cx="591056" cy="591056"/>
          </a:xfrm>
          <a:prstGeom prst="rect">
            <a:avLst/>
          </a:prstGeom>
        </p:spPr>
      </p:pic>
      <p:pic>
        <p:nvPicPr>
          <p:cNvPr id="162" name="Picture 161" descr="A close up of a logo&#10;&#10;Description automatically generated">
            <a:extLst>
              <a:ext uri="{FF2B5EF4-FFF2-40B4-BE49-F238E27FC236}">
                <a16:creationId xmlns:a16="http://schemas.microsoft.com/office/drawing/2014/main" id="{E954D9E8-6D4F-4434-85E5-C3018DDD6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593" y="2474088"/>
            <a:ext cx="591056" cy="591056"/>
          </a:xfrm>
          <a:prstGeom prst="rect">
            <a:avLst/>
          </a:prstGeom>
        </p:spPr>
      </p:pic>
      <p:pic>
        <p:nvPicPr>
          <p:cNvPr id="163" name="Picture 162" descr="A close up of a logo&#10;&#10;Description automatically generated">
            <a:extLst>
              <a:ext uri="{FF2B5EF4-FFF2-40B4-BE49-F238E27FC236}">
                <a16:creationId xmlns:a16="http://schemas.microsoft.com/office/drawing/2014/main" id="{B9F30CFC-B9F7-41F6-A8E7-A51E2CDB4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46" y="2504533"/>
            <a:ext cx="591056" cy="591056"/>
          </a:xfrm>
          <a:prstGeom prst="rect">
            <a:avLst/>
          </a:prstGeom>
        </p:spPr>
      </p:pic>
      <p:pic>
        <p:nvPicPr>
          <p:cNvPr id="167" name="Picture 166" descr="A close up of a logo&#10;&#10;Description automatically generated">
            <a:extLst>
              <a:ext uri="{FF2B5EF4-FFF2-40B4-BE49-F238E27FC236}">
                <a16:creationId xmlns:a16="http://schemas.microsoft.com/office/drawing/2014/main" id="{E1CED06C-093C-4FAC-9B8A-FCD3C52C2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13685"/>
            <a:ext cx="553998" cy="553998"/>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07DF9D60-C690-4FE7-A404-B7AA3263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0657"/>
            <a:ext cx="553998" cy="553998"/>
          </a:xfrm>
          <a:prstGeom prst="rect">
            <a:avLst/>
          </a:prstGeom>
        </p:spPr>
      </p:pic>
      <p:pic>
        <p:nvPicPr>
          <p:cNvPr id="169" name="Picture 168" descr="A close up of a logo&#10;&#10;Description automatically generated">
            <a:extLst>
              <a:ext uri="{FF2B5EF4-FFF2-40B4-BE49-F238E27FC236}">
                <a16:creationId xmlns:a16="http://schemas.microsoft.com/office/drawing/2014/main" id="{24CB9B84-D61A-4EA7-AB25-491AF6A06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3451" y="2500482"/>
            <a:ext cx="553998" cy="553998"/>
          </a:xfrm>
          <a:prstGeom prst="rect">
            <a:avLst/>
          </a:prstGeom>
        </p:spPr>
      </p:pic>
      <p:sp>
        <p:nvSpPr>
          <p:cNvPr id="44" name="Subtitle 176">
            <a:extLst>
              <a:ext uri="{FF2B5EF4-FFF2-40B4-BE49-F238E27FC236}">
                <a16:creationId xmlns:a16="http://schemas.microsoft.com/office/drawing/2014/main" id="{B42C361D-8350-42B1-851A-9272DDD99742}"/>
              </a:ext>
            </a:extLst>
          </p:cNvPr>
          <p:cNvSpPr txBox="1">
            <a:spLocks/>
          </p:cNvSpPr>
          <p:nvPr/>
        </p:nvSpPr>
        <p:spPr>
          <a:xfrm>
            <a:off x="6528883" y="3612611"/>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downsampling</a:t>
            </a:r>
            <a:endParaRPr lang="en-ID" sz="2000" dirty="0"/>
          </a:p>
        </p:txBody>
      </p:sp>
      <p:sp>
        <p:nvSpPr>
          <p:cNvPr id="45" name="Subtitle 176">
            <a:extLst>
              <a:ext uri="{FF2B5EF4-FFF2-40B4-BE49-F238E27FC236}">
                <a16:creationId xmlns:a16="http://schemas.microsoft.com/office/drawing/2014/main" id="{7172176C-6249-4792-9397-FFB2F45C75F2}"/>
              </a:ext>
            </a:extLst>
          </p:cNvPr>
          <p:cNvSpPr txBox="1">
            <a:spLocks/>
          </p:cNvSpPr>
          <p:nvPr/>
        </p:nvSpPr>
        <p:spPr>
          <a:xfrm>
            <a:off x="9118633" y="3594790"/>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upsampling</a:t>
            </a:r>
            <a:endParaRPr lang="en-ID" sz="2000" dirty="0"/>
          </a:p>
        </p:txBody>
      </p:sp>
      <p:sp>
        <p:nvSpPr>
          <p:cNvPr id="46" name="Subtitle 176">
            <a:extLst>
              <a:ext uri="{FF2B5EF4-FFF2-40B4-BE49-F238E27FC236}">
                <a16:creationId xmlns:a16="http://schemas.microsoft.com/office/drawing/2014/main" id="{2E4E31C7-02E8-4D71-9FAD-C4AF50E77547}"/>
              </a:ext>
            </a:extLst>
          </p:cNvPr>
          <p:cNvSpPr txBox="1">
            <a:spLocks/>
          </p:cNvSpPr>
          <p:nvPr/>
        </p:nvSpPr>
        <p:spPr>
          <a:xfrm>
            <a:off x="1432336" y="5008192"/>
            <a:ext cx="257723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combine similar sports</a:t>
            </a:r>
          </a:p>
        </p:txBody>
      </p:sp>
    </p:spTree>
    <p:extLst>
      <p:ext uri="{BB962C8B-B14F-4D97-AF65-F5344CB8AC3E}">
        <p14:creationId xmlns:p14="http://schemas.microsoft.com/office/powerpoint/2010/main" val="354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anim calcmode="lin" valueType="num">
                                      <p:cBhvr>
                                        <p:cTn id="18" dur="1000" fill="hold"/>
                                        <p:tgtEl>
                                          <p:spTgt spid="123"/>
                                        </p:tgtEl>
                                        <p:attrNameLst>
                                          <p:attrName>ppt_x</p:attrName>
                                        </p:attrNameLst>
                                      </p:cBhvr>
                                      <p:tavLst>
                                        <p:tav tm="0">
                                          <p:val>
                                            <p:strVal val="#ppt_x"/>
                                          </p:val>
                                        </p:tav>
                                        <p:tav tm="100000">
                                          <p:val>
                                            <p:strVal val="#ppt_x"/>
                                          </p:val>
                                        </p:tav>
                                      </p:tavLst>
                                    </p:anim>
                                    <p:anim calcmode="lin" valueType="num">
                                      <p:cBhvr>
                                        <p:cTn id="19" dur="1000" fill="hold"/>
                                        <p:tgtEl>
                                          <p:spTgt spid="1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100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1000"/>
                                        <p:tgtEl>
                                          <p:spTgt spid="142"/>
                                        </p:tgtEl>
                                      </p:cBhvr>
                                    </p:animEffect>
                                    <p:anim calcmode="lin" valueType="num">
                                      <p:cBhvr>
                                        <p:cTn id="55" dur="1000" fill="hold"/>
                                        <p:tgtEl>
                                          <p:spTgt spid="142"/>
                                        </p:tgtEl>
                                        <p:attrNameLst>
                                          <p:attrName>ppt_x</p:attrName>
                                        </p:attrNameLst>
                                      </p:cBhvr>
                                      <p:tavLst>
                                        <p:tav tm="0">
                                          <p:val>
                                            <p:strVal val="#ppt_x"/>
                                          </p:val>
                                        </p:tav>
                                        <p:tav tm="100000">
                                          <p:val>
                                            <p:strVal val="#ppt_x"/>
                                          </p:val>
                                        </p:tav>
                                      </p:tavLst>
                                    </p:anim>
                                    <p:anim calcmode="lin" valueType="num">
                                      <p:cBhvr>
                                        <p:cTn id="56" dur="1000" fill="hold"/>
                                        <p:tgtEl>
                                          <p:spTgt spid="14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1000"/>
                                        <p:tgtEl>
                                          <p:spTgt spid="143"/>
                                        </p:tgtEl>
                                      </p:cBhvr>
                                    </p:animEffect>
                                    <p:anim calcmode="lin" valueType="num">
                                      <p:cBhvr>
                                        <p:cTn id="67" dur="1000" fill="hold"/>
                                        <p:tgtEl>
                                          <p:spTgt spid="143"/>
                                        </p:tgtEl>
                                        <p:attrNameLst>
                                          <p:attrName>ppt_x</p:attrName>
                                        </p:attrNameLst>
                                      </p:cBhvr>
                                      <p:tavLst>
                                        <p:tav tm="0">
                                          <p:val>
                                            <p:strVal val="#ppt_x"/>
                                          </p:val>
                                        </p:tav>
                                        <p:tav tm="100000">
                                          <p:val>
                                            <p:strVal val="#ppt_x"/>
                                          </p:val>
                                        </p:tav>
                                      </p:tavLst>
                                    </p:anim>
                                    <p:anim calcmode="lin" valueType="num">
                                      <p:cBhvr>
                                        <p:cTn id="68" dur="1000" fill="hold"/>
                                        <p:tgtEl>
                                          <p:spTgt spid="14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fade">
                                      <p:cBhvr>
                                        <p:cTn id="71" dur="1000"/>
                                        <p:tgtEl>
                                          <p:spTgt spid="147"/>
                                        </p:tgtEl>
                                      </p:cBhvr>
                                    </p:animEffect>
                                    <p:anim calcmode="lin" valueType="num">
                                      <p:cBhvr>
                                        <p:cTn id="72" dur="1000" fill="hold"/>
                                        <p:tgtEl>
                                          <p:spTgt spid="147"/>
                                        </p:tgtEl>
                                        <p:attrNameLst>
                                          <p:attrName>ppt_x</p:attrName>
                                        </p:attrNameLst>
                                      </p:cBhvr>
                                      <p:tavLst>
                                        <p:tav tm="0">
                                          <p:val>
                                            <p:strVal val="#ppt_x"/>
                                          </p:val>
                                        </p:tav>
                                        <p:tav tm="100000">
                                          <p:val>
                                            <p:strVal val="#ppt_x"/>
                                          </p:val>
                                        </p:tav>
                                      </p:tavLst>
                                    </p:anim>
                                    <p:anim calcmode="lin" valueType="num">
                                      <p:cBhvr>
                                        <p:cTn id="73" dur="1000" fill="hold"/>
                                        <p:tgtEl>
                                          <p:spTgt spid="14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fade">
                                      <p:cBhvr>
                                        <p:cTn id="76" dur="1000"/>
                                        <p:tgtEl>
                                          <p:spTgt spid="148"/>
                                        </p:tgtEl>
                                      </p:cBhvr>
                                    </p:animEffect>
                                    <p:anim calcmode="lin" valueType="num">
                                      <p:cBhvr>
                                        <p:cTn id="77" dur="1000" fill="hold"/>
                                        <p:tgtEl>
                                          <p:spTgt spid="148"/>
                                        </p:tgtEl>
                                        <p:attrNameLst>
                                          <p:attrName>ppt_x</p:attrName>
                                        </p:attrNameLst>
                                      </p:cBhvr>
                                      <p:tavLst>
                                        <p:tav tm="0">
                                          <p:val>
                                            <p:strVal val="#ppt_x"/>
                                          </p:val>
                                        </p:tav>
                                        <p:tav tm="100000">
                                          <p:val>
                                            <p:strVal val="#ppt_x"/>
                                          </p:val>
                                        </p:tav>
                                      </p:tavLst>
                                    </p:anim>
                                    <p:anim calcmode="lin" valueType="num">
                                      <p:cBhvr>
                                        <p:cTn id="78" dur="1000" fill="hold"/>
                                        <p:tgtEl>
                                          <p:spTgt spid="14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1000"/>
                                        <p:tgtEl>
                                          <p:spTgt spid="153"/>
                                        </p:tgtEl>
                                      </p:cBhvr>
                                    </p:animEffect>
                                    <p:anim calcmode="lin" valueType="num">
                                      <p:cBhvr>
                                        <p:cTn id="82" dur="1000" fill="hold"/>
                                        <p:tgtEl>
                                          <p:spTgt spid="153"/>
                                        </p:tgtEl>
                                        <p:attrNameLst>
                                          <p:attrName>ppt_x</p:attrName>
                                        </p:attrNameLst>
                                      </p:cBhvr>
                                      <p:tavLst>
                                        <p:tav tm="0">
                                          <p:val>
                                            <p:strVal val="#ppt_x"/>
                                          </p:val>
                                        </p:tav>
                                        <p:tav tm="100000">
                                          <p:val>
                                            <p:strVal val="#ppt_x"/>
                                          </p:val>
                                        </p:tav>
                                      </p:tavLst>
                                    </p:anim>
                                    <p:anim calcmode="lin" valueType="num">
                                      <p:cBhvr>
                                        <p:cTn id="83" dur="1000" fill="hold"/>
                                        <p:tgtEl>
                                          <p:spTgt spid="15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anim calcmode="lin" valueType="num">
                                      <p:cBhvr>
                                        <p:cTn id="87" dur="1000" fill="hold"/>
                                        <p:tgtEl>
                                          <p:spTgt spid="154"/>
                                        </p:tgtEl>
                                        <p:attrNameLst>
                                          <p:attrName>ppt_x</p:attrName>
                                        </p:attrNameLst>
                                      </p:cBhvr>
                                      <p:tavLst>
                                        <p:tav tm="0">
                                          <p:val>
                                            <p:strVal val="#ppt_x"/>
                                          </p:val>
                                        </p:tav>
                                        <p:tav tm="100000">
                                          <p:val>
                                            <p:strVal val="#ppt_x"/>
                                          </p:val>
                                        </p:tav>
                                      </p:tavLst>
                                    </p:anim>
                                    <p:anim calcmode="lin" valueType="num">
                                      <p:cBhvr>
                                        <p:cTn id="88" dur="1000" fill="hold"/>
                                        <p:tgtEl>
                                          <p:spTgt spid="15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1000"/>
                                        <p:tgtEl>
                                          <p:spTgt spid="158"/>
                                        </p:tgtEl>
                                      </p:cBhvr>
                                    </p:animEffect>
                                    <p:anim calcmode="lin" valueType="num">
                                      <p:cBhvr>
                                        <p:cTn id="92" dur="1000" fill="hold"/>
                                        <p:tgtEl>
                                          <p:spTgt spid="158"/>
                                        </p:tgtEl>
                                        <p:attrNameLst>
                                          <p:attrName>ppt_x</p:attrName>
                                        </p:attrNameLst>
                                      </p:cBhvr>
                                      <p:tavLst>
                                        <p:tav tm="0">
                                          <p:val>
                                            <p:strVal val="#ppt_x"/>
                                          </p:val>
                                        </p:tav>
                                        <p:tav tm="100000">
                                          <p:val>
                                            <p:strVal val="#ppt_x"/>
                                          </p:val>
                                        </p:tav>
                                      </p:tavLst>
                                    </p:anim>
                                    <p:anim calcmode="lin" valueType="num">
                                      <p:cBhvr>
                                        <p:cTn id="93" dur="1000" fill="hold"/>
                                        <p:tgtEl>
                                          <p:spTgt spid="15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1000"/>
                                        <p:tgtEl>
                                          <p:spTgt spid="159"/>
                                        </p:tgtEl>
                                      </p:cBhvr>
                                    </p:animEffect>
                                    <p:anim calcmode="lin" valueType="num">
                                      <p:cBhvr>
                                        <p:cTn id="97" dur="1000" fill="hold"/>
                                        <p:tgtEl>
                                          <p:spTgt spid="159"/>
                                        </p:tgtEl>
                                        <p:attrNameLst>
                                          <p:attrName>ppt_x</p:attrName>
                                        </p:attrNameLst>
                                      </p:cBhvr>
                                      <p:tavLst>
                                        <p:tav tm="0">
                                          <p:val>
                                            <p:strVal val="#ppt_x"/>
                                          </p:val>
                                        </p:tav>
                                        <p:tav tm="100000">
                                          <p:val>
                                            <p:strVal val="#ppt_x"/>
                                          </p:val>
                                        </p:tav>
                                      </p:tavLst>
                                    </p:anim>
                                    <p:anim calcmode="lin" valueType="num">
                                      <p:cBhvr>
                                        <p:cTn id="98" dur="1000" fill="hold"/>
                                        <p:tgtEl>
                                          <p:spTgt spid="15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1000"/>
                                        <p:tgtEl>
                                          <p:spTgt spid="160"/>
                                        </p:tgtEl>
                                      </p:cBhvr>
                                    </p:animEffect>
                                    <p:anim calcmode="lin" valueType="num">
                                      <p:cBhvr>
                                        <p:cTn id="102" dur="1000" fill="hold"/>
                                        <p:tgtEl>
                                          <p:spTgt spid="160"/>
                                        </p:tgtEl>
                                        <p:attrNameLst>
                                          <p:attrName>ppt_x</p:attrName>
                                        </p:attrNameLst>
                                      </p:cBhvr>
                                      <p:tavLst>
                                        <p:tav tm="0">
                                          <p:val>
                                            <p:strVal val="#ppt_x"/>
                                          </p:val>
                                        </p:tav>
                                        <p:tav tm="100000">
                                          <p:val>
                                            <p:strVal val="#ppt_x"/>
                                          </p:val>
                                        </p:tav>
                                      </p:tavLst>
                                    </p:anim>
                                    <p:anim calcmode="lin" valueType="num">
                                      <p:cBhvr>
                                        <p:cTn id="103" dur="1000" fill="hold"/>
                                        <p:tgtEl>
                                          <p:spTgt spid="16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1000"/>
                                        <p:tgtEl>
                                          <p:spTgt spid="161"/>
                                        </p:tgtEl>
                                      </p:cBhvr>
                                    </p:animEffect>
                                    <p:anim calcmode="lin" valueType="num">
                                      <p:cBhvr>
                                        <p:cTn id="107" dur="1000" fill="hold"/>
                                        <p:tgtEl>
                                          <p:spTgt spid="161"/>
                                        </p:tgtEl>
                                        <p:attrNameLst>
                                          <p:attrName>ppt_x</p:attrName>
                                        </p:attrNameLst>
                                      </p:cBhvr>
                                      <p:tavLst>
                                        <p:tav tm="0">
                                          <p:val>
                                            <p:strVal val="#ppt_x"/>
                                          </p:val>
                                        </p:tav>
                                        <p:tav tm="100000">
                                          <p:val>
                                            <p:strVal val="#ppt_x"/>
                                          </p:val>
                                        </p:tav>
                                      </p:tavLst>
                                    </p:anim>
                                    <p:anim calcmode="lin" valueType="num">
                                      <p:cBhvr>
                                        <p:cTn id="108" dur="1000" fill="hold"/>
                                        <p:tgtEl>
                                          <p:spTgt spid="161"/>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62"/>
                                        </p:tgtEl>
                                        <p:attrNameLst>
                                          <p:attrName>style.visibility</p:attrName>
                                        </p:attrNameLst>
                                      </p:cBhvr>
                                      <p:to>
                                        <p:strVal val="visible"/>
                                      </p:to>
                                    </p:set>
                                    <p:animEffect transition="in" filter="fade">
                                      <p:cBhvr>
                                        <p:cTn id="111" dur="1000"/>
                                        <p:tgtEl>
                                          <p:spTgt spid="162"/>
                                        </p:tgtEl>
                                      </p:cBhvr>
                                    </p:animEffect>
                                    <p:anim calcmode="lin" valueType="num">
                                      <p:cBhvr>
                                        <p:cTn id="112" dur="1000" fill="hold"/>
                                        <p:tgtEl>
                                          <p:spTgt spid="162"/>
                                        </p:tgtEl>
                                        <p:attrNameLst>
                                          <p:attrName>ppt_x</p:attrName>
                                        </p:attrNameLst>
                                      </p:cBhvr>
                                      <p:tavLst>
                                        <p:tav tm="0">
                                          <p:val>
                                            <p:strVal val="#ppt_x"/>
                                          </p:val>
                                        </p:tav>
                                        <p:tav tm="100000">
                                          <p:val>
                                            <p:strVal val="#ppt_x"/>
                                          </p:val>
                                        </p:tav>
                                      </p:tavLst>
                                    </p:anim>
                                    <p:anim calcmode="lin" valueType="num">
                                      <p:cBhvr>
                                        <p:cTn id="113" dur="1000" fill="hold"/>
                                        <p:tgtEl>
                                          <p:spTgt spid="162"/>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63"/>
                                        </p:tgtEl>
                                        <p:attrNameLst>
                                          <p:attrName>style.visibility</p:attrName>
                                        </p:attrNameLst>
                                      </p:cBhvr>
                                      <p:to>
                                        <p:strVal val="visible"/>
                                      </p:to>
                                    </p:set>
                                    <p:animEffect transition="in" filter="fade">
                                      <p:cBhvr>
                                        <p:cTn id="116" dur="1000"/>
                                        <p:tgtEl>
                                          <p:spTgt spid="163"/>
                                        </p:tgtEl>
                                      </p:cBhvr>
                                    </p:animEffect>
                                    <p:anim calcmode="lin" valueType="num">
                                      <p:cBhvr>
                                        <p:cTn id="117" dur="1000" fill="hold"/>
                                        <p:tgtEl>
                                          <p:spTgt spid="163"/>
                                        </p:tgtEl>
                                        <p:attrNameLst>
                                          <p:attrName>ppt_x</p:attrName>
                                        </p:attrNameLst>
                                      </p:cBhvr>
                                      <p:tavLst>
                                        <p:tav tm="0">
                                          <p:val>
                                            <p:strVal val="#ppt_x"/>
                                          </p:val>
                                        </p:tav>
                                        <p:tav tm="100000">
                                          <p:val>
                                            <p:strVal val="#ppt_x"/>
                                          </p:val>
                                        </p:tav>
                                      </p:tavLst>
                                    </p:anim>
                                    <p:anim calcmode="lin" valueType="num">
                                      <p:cBhvr>
                                        <p:cTn id="118" dur="1000" fill="hold"/>
                                        <p:tgtEl>
                                          <p:spTgt spid="16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fade">
                                      <p:cBhvr>
                                        <p:cTn id="121" dur="1000"/>
                                        <p:tgtEl>
                                          <p:spTgt spid="145"/>
                                        </p:tgtEl>
                                      </p:cBhvr>
                                    </p:animEffect>
                                    <p:anim calcmode="lin" valueType="num">
                                      <p:cBhvr>
                                        <p:cTn id="122" dur="1000" fill="hold"/>
                                        <p:tgtEl>
                                          <p:spTgt spid="145"/>
                                        </p:tgtEl>
                                        <p:attrNameLst>
                                          <p:attrName>ppt_x</p:attrName>
                                        </p:attrNameLst>
                                      </p:cBhvr>
                                      <p:tavLst>
                                        <p:tav tm="0">
                                          <p:val>
                                            <p:strVal val="#ppt_x"/>
                                          </p:val>
                                        </p:tav>
                                        <p:tav tm="100000">
                                          <p:val>
                                            <p:strVal val="#ppt_x"/>
                                          </p:val>
                                        </p:tav>
                                      </p:tavLst>
                                    </p:anim>
                                    <p:anim calcmode="lin" valueType="num">
                                      <p:cBhvr>
                                        <p:cTn id="123" dur="1000" fill="hold"/>
                                        <p:tgtEl>
                                          <p:spTgt spid="145"/>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52"/>
                                        </p:tgtEl>
                                        <p:attrNameLst>
                                          <p:attrName>style.visibility</p:attrName>
                                        </p:attrNameLst>
                                      </p:cBhvr>
                                      <p:to>
                                        <p:strVal val="visible"/>
                                      </p:to>
                                    </p:set>
                                    <p:animEffect transition="in" filter="fade">
                                      <p:cBhvr>
                                        <p:cTn id="126" dur="1000"/>
                                        <p:tgtEl>
                                          <p:spTgt spid="152"/>
                                        </p:tgtEl>
                                      </p:cBhvr>
                                    </p:animEffect>
                                    <p:anim calcmode="lin" valueType="num">
                                      <p:cBhvr>
                                        <p:cTn id="127" dur="1000" fill="hold"/>
                                        <p:tgtEl>
                                          <p:spTgt spid="152"/>
                                        </p:tgtEl>
                                        <p:attrNameLst>
                                          <p:attrName>ppt_x</p:attrName>
                                        </p:attrNameLst>
                                      </p:cBhvr>
                                      <p:tavLst>
                                        <p:tav tm="0">
                                          <p:val>
                                            <p:strVal val="#ppt_x"/>
                                          </p:val>
                                        </p:tav>
                                        <p:tav tm="100000">
                                          <p:val>
                                            <p:strVal val="#ppt_x"/>
                                          </p:val>
                                        </p:tav>
                                      </p:tavLst>
                                    </p:anim>
                                    <p:anim calcmode="lin" valueType="num">
                                      <p:cBhvr>
                                        <p:cTn id="128" dur="1000" fill="hold"/>
                                        <p:tgtEl>
                                          <p:spTgt spid="152"/>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167"/>
                                        </p:tgtEl>
                                        <p:attrNameLst>
                                          <p:attrName>style.visibility</p:attrName>
                                        </p:attrNameLst>
                                      </p:cBhvr>
                                      <p:to>
                                        <p:strVal val="visible"/>
                                      </p:to>
                                    </p:set>
                                    <p:animEffect transition="in" filter="fade">
                                      <p:cBhvr>
                                        <p:cTn id="131" dur="1000"/>
                                        <p:tgtEl>
                                          <p:spTgt spid="167"/>
                                        </p:tgtEl>
                                      </p:cBhvr>
                                    </p:animEffect>
                                    <p:anim calcmode="lin" valueType="num">
                                      <p:cBhvr>
                                        <p:cTn id="132" dur="1000" fill="hold"/>
                                        <p:tgtEl>
                                          <p:spTgt spid="167"/>
                                        </p:tgtEl>
                                        <p:attrNameLst>
                                          <p:attrName>ppt_x</p:attrName>
                                        </p:attrNameLst>
                                      </p:cBhvr>
                                      <p:tavLst>
                                        <p:tav tm="0">
                                          <p:val>
                                            <p:strVal val="#ppt_x"/>
                                          </p:val>
                                        </p:tav>
                                        <p:tav tm="100000">
                                          <p:val>
                                            <p:strVal val="#ppt_x"/>
                                          </p:val>
                                        </p:tav>
                                      </p:tavLst>
                                    </p:anim>
                                    <p:anim calcmode="lin" valueType="num">
                                      <p:cBhvr>
                                        <p:cTn id="133" dur="1000" fill="hold"/>
                                        <p:tgtEl>
                                          <p:spTgt spid="167"/>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168"/>
                                        </p:tgtEl>
                                        <p:attrNameLst>
                                          <p:attrName>style.visibility</p:attrName>
                                        </p:attrNameLst>
                                      </p:cBhvr>
                                      <p:to>
                                        <p:strVal val="visible"/>
                                      </p:to>
                                    </p:set>
                                    <p:animEffect transition="in" filter="fade">
                                      <p:cBhvr>
                                        <p:cTn id="136" dur="1000"/>
                                        <p:tgtEl>
                                          <p:spTgt spid="168"/>
                                        </p:tgtEl>
                                      </p:cBhvr>
                                    </p:animEffect>
                                    <p:anim calcmode="lin" valueType="num">
                                      <p:cBhvr>
                                        <p:cTn id="137" dur="1000" fill="hold"/>
                                        <p:tgtEl>
                                          <p:spTgt spid="168"/>
                                        </p:tgtEl>
                                        <p:attrNameLst>
                                          <p:attrName>ppt_x</p:attrName>
                                        </p:attrNameLst>
                                      </p:cBhvr>
                                      <p:tavLst>
                                        <p:tav tm="0">
                                          <p:val>
                                            <p:strVal val="#ppt_x"/>
                                          </p:val>
                                        </p:tav>
                                        <p:tav tm="100000">
                                          <p:val>
                                            <p:strVal val="#ppt_x"/>
                                          </p:val>
                                        </p:tav>
                                      </p:tavLst>
                                    </p:anim>
                                    <p:anim calcmode="lin" valueType="num">
                                      <p:cBhvr>
                                        <p:cTn id="138" dur="1000" fill="hold"/>
                                        <p:tgtEl>
                                          <p:spTgt spid="16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69"/>
                                        </p:tgtEl>
                                        <p:attrNameLst>
                                          <p:attrName>style.visibility</p:attrName>
                                        </p:attrNameLst>
                                      </p:cBhvr>
                                      <p:to>
                                        <p:strVal val="visible"/>
                                      </p:to>
                                    </p:set>
                                    <p:animEffect transition="in" filter="fade">
                                      <p:cBhvr>
                                        <p:cTn id="141" dur="1000"/>
                                        <p:tgtEl>
                                          <p:spTgt spid="169"/>
                                        </p:tgtEl>
                                      </p:cBhvr>
                                    </p:animEffect>
                                    <p:anim calcmode="lin" valueType="num">
                                      <p:cBhvr>
                                        <p:cTn id="142" dur="1000" fill="hold"/>
                                        <p:tgtEl>
                                          <p:spTgt spid="169"/>
                                        </p:tgtEl>
                                        <p:attrNameLst>
                                          <p:attrName>ppt_x</p:attrName>
                                        </p:attrNameLst>
                                      </p:cBhvr>
                                      <p:tavLst>
                                        <p:tav tm="0">
                                          <p:val>
                                            <p:strVal val="#ppt_x"/>
                                          </p:val>
                                        </p:tav>
                                        <p:tav tm="100000">
                                          <p:val>
                                            <p:strVal val="#ppt_x"/>
                                          </p:val>
                                        </p:tav>
                                      </p:tavLst>
                                    </p:anim>
                                    <p:anim calcmode="lin" valueType="num">
                                      <p:cBhvr>
                                        <p:cTn id="143"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nodeType="clickEffect">
                                  <p:stCondLst>
                                    <p:cond delay="0"/>
                                  </p:stCondLst>
                                  <p:childTnLst>
                                    <p:animMotion origin="layout" path="M 4.79167E-6 1.48148E-6 L 0.07669 0.5081 " pathEditMode="relative" rAng="0" ptsTypes="AA">
                                      <p:cBhvr>
                                        <p:cTn id="147" dur="2000" fill="hold"/>
                                        <p:tgtEl>
                                          <p:spTgt spid="148"/>
                                        </p:tgtEl>
                                        <p:attrNameLst>
                                          <p:attrName>ppt_x</p:attrName>
                                          <p:attrName>ppt_y</p:attrName>
                                        </p:attrNameLst>
                                      </p:cBhvr>
                                      <p:rCtr x="3828" y="25394"/>
                                    </p:animMotion>
                                  </p:childTnLst>
                                </p:cTn>
                              </p:par>
                              <p:par>
                                <p:cTn id="148" presetID="42" presetClass="path" presetSubtype="0" accel="50000" decel="50000" fill="hold" nodeType="withEffect">
                                  <p:stCondLst>
                                    <p:cond delay="0"/>
                                  </p:stCondLst>
                                  <p:childTnLst>
                                    <p:animMotion origin="layout" path="M -3.75E-6 1.11111E-6 L 0.02149 0.3544 " pathEditMode="relative" rAng="0" ptsTypes="AA">
                                      <p:cBhvr>
                                        <p:cTn id="149" dur="2000" fill="hold"/>
                                        <p:tgtEl>
                                          <p:spTgt spid="161"/>
                                        </p:tgtEl>
                                        <p:attrNameLst>
                                          <p:attrName>ppt_x</p:attrName>
                                          <p:attrName>ppt_y</p:attrName>
                                        </p:attrNameLst>
                                      </p:cBhvr>
                                      <p:rCtr x="1068" y="17708"/>
                                    </p:animMotion>
                                  </p:childTnLst>
                                </p:cTn>
                              </p:par>
                              <p:par>
                                <p:cTn id="150" presetID="42" presetClass="path" presetSubtype="0" accel="50000" decel="50000" fill="hold" nodeType="withEffect">
                                  <p:stCondLst>
                                    <p:cond delay="0"/>
                                  </p:stCondLst>
                                  <p:childTnLst>
                                    <p:animMotion origin="layout" path="M -3.54167E-6 -2.59259E-6 L 0.04011 0.39213 " pathEditMode="relative" rAng="0" ptsTypes="AA">
                                      <p:cBhvr>
                                        <p:cTn id="151" dur="2000" fill="hold"/>
                                        <p:tgtEl>
                                          <p:spTgt spid="160"/>
                                        </p:tgtEl>
                                        <p:attrNameLst>
                                          <p:attrName>ppt_x</p:attrName>
                                          <p:attrName>ppt_y</p:attrName>
                                        </p:attrNameLst>
                                      </p:cBhvr>
                                      <p:rCtr x="2005" y="19606"/>
                                    </p:animMotion>
                                  </p:childTnLst>
                                </p:cTn>
                              </p:par>
                              <p:par>
                                <p:cTn id="152" presetID="42" presetClass="path" presetSubtype="0" accel="50000" decel="50000" fill="hold" nodeType="withEffect">
                                  <p:stCondLst>
                                    <p:cond delay="0"/>
                                  </p:stCondLst>
                                  <p:childTnLst>
                                    <p:animMotion origin="layout" path="M -4.16667E-7 -2.96296E-6 L -0.03216 0.30394 " pathEditMode="relative" rAng="0" ptsTypes="AA">
                                      <p:cBhvr>
                                        <p:cTn id="153" dur="2000" fill="hold"/>
                                        <p:tgtEl>
                                          <p:spTgt spid="167"/>
                                        </p:tgtEl>
                                        <p:attrNameLst>
                                          <p:attrName>ppt_x</p:attrName>
                                          <p:attrName>ppt_y</p:attrName>
                                        </p:attrNameLst>
                                      </p:cBhvr>
                                      <p:rCtr x="-1615" y="15185"/>
                                    </p:animMotion>
                                  </p:childTnLst>
                                </p:cTn>
                              </p:par>
                              <p:par>
                                <p:cTn id="154" presetID="42" presetClass="path" presetSubtype="0" accel="50000" decel="50000" fill="hold" nodeType="withEffect">
                                  <p:stCondLst>
                                    <p:cond delay="0"/>
                                  </p:stCondLst>
                                  <p:childTnLst>
                                    <p:animMotion origin="layout" path="M -1.66667E-6 -1.11111E-6 L -0.00039 0.30579 " pathEditMode="relative" rAng="0" ptsTypes="AA">
                                      <p:cBhvr>
                                        <p:cTn id="155" dur="2000" fill="hold"/>
                                        <p:tgtEl>
                                          <p:spTgt spid="169"/>
                                        </p:tgtEl>
                                        <p:attrNameLst>
                                          <p:attrName>ppt_x</p:attrName>
                                          <p:attrName>ppt_y</p:attrName>
                                        </p:attrNameLst>
                                      </p:cBhvr>
                                      <p:rCtr x="-26" y="15278"/>
                                    </p:animMotion>
                                  </p:childTnLst>
                                </p:cTn>
                              </p:par>
                              <p:par>
                                <p:cTn id="156" presetID="42" presetClass="path" presetSubtype="0" accel="50000" decel="50000" fill="hold" nodeType="withEffect">
                                  <p:stCondLst>
                                    <p:cond delay="0"/>
                                  </p:stCondLst>
                                  <p:childTnLst>
                                    <p:animMotion origin="layout" path="M -4.16667E-7 -3.7037E-7 L 0.11745 0.28773 " pathEditMode="relative" rAng="0" ptsTypes="AA">
                                      <p:cBhvr>
                                        <p:cTn id="157" dur="2000" fill="hold"/>
                                        <p:tgtEl>
                                          <p:spTgt spid="168"/>
                                        </p:tgtEl>
                                        <p:attrNameLst>
                                          <p:attrName>ppt_x</p:attrName>
                                          <p:attrName>ppt_y</p:attrName>
                                        </p:attrNameLst>
                                      </p:cBhvr>
                                      <p:rCtr x="5872" y="14375"/>
                                    </p:animMotion>
                                  </p:childTnLst>
                                </p:cTn>
                              </p:par>
                              <p:par>
                                <p:cTn id="158" presetID="42" presetClass="entr" presetSubtype="0" fill="hold" grpId="0" nodeType="withEffect">
                                  <p:stCondLst>
                                    <p:cond delay="300"/>
                                  </p:stCondLst>
                                  <p:childTnLst>
                                    <p:set>
                                      <p:cBhvr>
                                        <p:cTn id="159" dur="1" fill="hold">
                                          <p:stCondLst>
                                            <p:cond delay="0"/>
                                          </p:stCondLst>
                                        </p:cTn>
                                        <p:tgtEl>
                                          <p:spTgt spid="44"/>
                                        </p:tgtEl>
                                        <p:attrNameLst>
                                          <p:attrName>style.visibility</p:attrName>
                                        </p:attrNameLst>
                                      </p:cBhvr>
                                      <p:to>
                                        <p:strVal val="visible"/>
                                      </p:to>
                                    </p:set>
                                    <p:animEffect transition="in" filter="fade">
                                      <p:cBhvr>
                                        <p:cTn id="160" dur="1000"/>
                                        <p:tgtEl>
                                          <p:spTgt spid="44"/>
                                        </p:tgtEl>
                                      </p:cBhvr>
                                    </p:animEffect>
                                    <p:anim calcmode="lin" valueType="num">
                                      <p:cBhvr>
                                        <p:cTn id="161" dur="1000" fill="hold"/>
                                        <p:tgtEl>
                                          <p:spTgt spid="44"/>
                                        </p:tgtEl>
                                        <p:attrNameLst>
                                          <p:attrName>ppt_x</p:attrName>
                                        </p:attrNameLst>
                                      </p:cBhvr>
                                      <p:tavLst>
                                        <p:tav tm="0">
                                          <p:val>
                                            <p:strVal val="#ppt_x"/>
                                          </p:val>
                                        </p:tav>
                                        <p:tav tm="100000">
                                          <p:val>
                                            <p:strVal val="#ppt_x"/>
                                          </p:val>
                                        </p:tav>
                                      </p:tavLst>
                                    </p:anim>
                                    <p:anim calcmode="lin" valueType="num">
                                      <p:cBhvr>
                                        <p:cTn id="162" dur="1000" fill="hold"/>
                                        <p:tgtEl>
                                          <p:spTgt spid="44"/>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300"/>
                                  </p:stCondLst>
                                  <p:childTnLst>
                                    <p:set>
                                      <p:cBhvr>
                                        <p:cTn id="164" dur="1" fill="hold">
                                          <p:stCondLst>
                                            <p:cond delay="0"/>
                                          </p:stCondLst>
                                        </p:cTn>
                                        <p:tgtEl>
                                          <p:spTgt spid="45"/>
                                        </p:tgtEl>
                                        <p:attrNameLst>
                                          <p:attrName>style.visibility</p:attrName>
                                        </p:attrNameLst>
                                      </p:cBhvr>
                                      <p:to>
                                        <p:strVal val="visible"/>
                                      </p:to>
                                    </p:set>
                                    <p:animEffect transition="in" filter="fade">
                                      <p:cBhvr>
                                        <p:cTn id="165" dur="1000"/>
                                        <p:tgtEl>
                                          <p:spTgt spid="45"/>
                                        </p:tgtEl>
                                      </p:cBhvr>
                                    </p:animEffect>
                                    <p:anim calcmode="lin" valueType="num">
                                      <p:cBhvr>
                                        <p:cTn id="166" dur="1000" fill="hold"/>
                                        <p:tgtEl>
                                          <p:spTgt spid="45"/>
                                        </p:tgtEl>
                                        <p:attrNameLst>
                                          <p:attrName>ppt_x</p:attrName>
                                        </p:attrNameLst>
                                      </p:cBhvr>
                                      <p:tavLst>
                                        <p:tav tm="0">
                                          <p:val>
                                            <p:strVal val="#ppt_x"/>
                                          </p:val>
                                        </p:tav>
                                        <p:tav tm="100000">
                                          <p:val>
                                            <p:strVal val="#ppt_x"/>
                                          </p:val>
                                        </p:tav>
                                      </p:tavLst>
                                    </p:anim>
                                    <p:anim calcmode="lin" valueType="num">
                                      <p:cBhvr>
                                        <p:cTn id="16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Shape 184">
            <a:extLst>
              <a:ext uri="{FF2B5EF4-FFF2-40B4-BE49-F238E27FC236}">
                <a16:creationId xmlns:a16="http://schemas.microsoft.com/office/drawing/2014/main" id="{C053A41A-4A55-442F-A079-36B0DF3E8688}"/>
              </a:ext>
            </a:extLst>
          </p:cNvPr>
          <p:cNvSpPr/>
          <p:nvPr/>
        </p:nvSpPr>
        <p:spPr>
          <a:xfrm>
            <a:off x="0" y="5392946"/>
            <a:ext cx="12202630" cy="146519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0070C0"/>
              </a:gs>
              <a:gs pos="100000">
                <a:srgbClr val="00B0F0"/>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66375"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17</a:t>
            </a:fld>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8176824" y="989352"/>
            <a:ext cx="4951010" cy="1107996"/>
          </a:xfrm>
        </p:spPr>
        <p:txBody>
          <a:bodyPr/>
          <a:lstStyle/>
          <a:p>
            <a:pPr algn="l"/>
            <a:r>
              <a:rPr lang="en-US" sz="4000" dirty="0"/>
              <a:t>Models</a:t>
            </a:r>
            <a:br>
              <a:rPr lang="en-US" sz="4000" dirty="0"/>
            </a:br>
            <a:r>
              <a:rPr lang="en-US" sz="4000" dirty="0"/>
              <a:t>Explained</a:t>
            </a:r>
            <a:endParaRPr lang="en-ID" sz="4000" dirty="0"/>
          </a:p>
        </p:txBody>
      </p:sp>
      <p:pic>
        <p:nvPicPr>
          <p:cNvPr id="12" name="Picture 11" descr="A close up of a sign&#10;&#10;Description automatically generated">
            <a:extLst>
              <a:ext uri="{FF2B5EF4-FFF2-40B4-BE49-F238E27FC236}">
                <a16:creationId xmlns:a16="http://schemas.microsoft.com/office/drawing/2014/main" id="{7024D33D-D3DD-49E5-B78F-BC2CB0B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1238" y="562799"/>
            <a:ext cx="3439399" cy="4055741"/>
          </a:xfrm>
          <a:prstGeom prst="rect">
            <a:avLst/>
          </a:prstGeom>
        </p:spPr>
      </p:pic>
      <p:pic>
        <p:nvPicPr>
          <p:cNvPr id="14" name="Picture 13" descr="A close up of a logo&#10;&#10;Description automatically generated">
            <a:extLst>
              <a:ext uri="{FF2B5EF4-FFF2-40B4-BE49-F238E27FC236}">
                <a16:creationId xmlns:a16="http://schemas.microsoft.com/office/drawing/2014/main" id="{C4A60023-5F36-4DE6-A1BE-E7290D062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6747" y="1940691"/>
            <a:ext cx="501729" cy="50172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C40698-F8DB-431E-B501-1D554AC3F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60170">
            <a:off x="2880102" y="1279973"/>
            <a:ext cx="526754" cy="526754"/>
          </a:xfrm>
          <a:prstGeom prst="rect">
            <a:avLst/>
          </a:prstGeom>
        </p:spPr>
      </p:pic>
      <p:pic>
        <p:nvPicPr>
          <p:cNvPr id="18" name="Picture 17" descr="A close up of a logo&#10;&#10;Description automatically generated">
            <a:extLst>
              <a:ext uri="{FF2B5EF4-FFF2-40B4-BE49-F238E27FC236}">
                <a16:creationId xmlns:a16="http://schemas.microsoft.com/office/drawing/2014/main" id="{00D319F6-E88F-46ED-9C8F-8D57E9AA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1062" y="1259841"/>
            <a:ext cx="428873" cy="428873"/>
          </a:xfrm>
          <a:prstGeom prst="rect">
            <a:avLst/>
          </a:prstGeom>
        </p:spPr>
      </p:pic>
      <p:pic>
        <p:nvPicPr>
          <p:cNvPr id="183" name="Picture 182" descr="A close up of a logo&#10;&#10;Description automatically generated">
            <a:extLst>
              <a:ext uri="{FF2B5EF4-FFF2-40B4-BE49-F238E27FC236}">
                <a16:creationId xmlns:a16="http://schemas.microsoft.com/office/drawing/2014/main" id="{9E9DCACF-DFF4-4219-A020-F9CCDEBF7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07388">
            <a:off x="3270316" y="2599637"/>
            <a:ext cx="526754" cy="526754"/>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02D2B4E5-4DEB-4150-8784-681B442A7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9761">
            <a:off x="4970471" y="2660619"/>
            <a:ext cx="526754" cy="526754"/>
          </a:xfrm>
          <a:prstGeom prst="rect">
            <a:avLst/>
          </a:prstGeom>
        </p:spPr>
      </p:pic>
      <p:pic>
        <p:nvPicPr>
          <p:cNvPr id="20" name="Picture 19" descr="A close up of a logo&#10;&#10;Description automatically generated">
            <a:extLst>
              <a:ext uri="{FF2B5EF4-FFF2-40B4-BE49-F238E27FC236}">
                <a16:creationId xmlns:a16="http://schemas.microsoft.com/office/drawing/2014/main" id="{F6D8615E-88BD-4D3A-B787-AEB47EDC7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4228" y="4454111"/>
            <a:ext cx="1801094" cy="1801094"/>
          </a:xfrm>
          <a:prstGeom prst="rect">
            <a:avLst/>
          </a:prstGeom>
        </p:spPr>
      </p:pic>
    </p:spTree>
    <p:extLst>
      <p:ext uri="{BB962C8B-B14F-4D97-AF65-F5344CB8AC3E}">
        <p14:creationId xmlns:p14="http://schemas.microsoft.com/office/powerpoint/2010/main" val="7856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1000"/>
                                        <p:tgtEl>
                                          <p:spTgt spid="183"/>
                                        </p:tgtEl>
                                      </p:cBhvr>
                                    </p:animEffect>
                                    <p:anim calcmode="lin" valueType="num">
                                      <p:cBhvr>
                                        <p:cTn id="35" dur="1000" fill="hold"/>
                                        <p:tgtEl>
                                          <p:spTgt spid="183"/>
                                        </p:tgtEl>
                                        <p:attrNameLst>
                                          <p:attrName>ppt_x</p:attrName>
                                        </p:attrNameLst>
                                      </p:cBhvr>
                                      <p:tavLst>
                                        <p:tav tm="0">
                                          <p:val>
                                            <p:strVal val="#ppt_x"/>
                                          </p:val>
                                        </p:tav>
                                        <p:tav tm="100000">
                                          <p:val>
                                            <p:strVal val="#ppt_x"/>
                                          </p:val>
                                        </p:tav>
                                      </p:tavLst>
                                    </p:anim>
                                    <p:anim calcmode="lin" valueType="num">
                                      <p:cBhvr>
                                        <p:cTn id="36" dur="1000" fill="hold"/>
                                        <p:tgtEl>
                                          <p:spTgt spid="18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4"/>
                                        </p:tgtEl>
                                        <p:attrNameLst>
                                          <p:attrName>style.visibility</p:attrName>
                                        </p:attrNameLst>
                                      </p:cBhvr>
                                      <p:to>
                                        <p:strVal val="visible"/>
                                      </p:to>
                                    </p:set>
                                    <p:animEffect transition="in" filter="fade">
                                      <p:cBhvr>
                                        <p:cTn id="39" dur="1000"/>
                                        <p:tgtEl>
                                          <p:spTgt spid="184"/>
                                        </p:tgtEl>
                                      </p:cBhvr>
                                    </p:animEffect>
                                    <p:anim calcmode="lin" valueType="num">
                                      <p:cBhvr>
                                        <p:cTn id="40" dur="1000" fill="hold"/>
                                        <p:tgtEl>
                                          <p:spTgt spid="184"/>
                                        </p:tgtEl>
                                        <p:attrNameLst>
                                          <p:attrName>ppt_x</p:attrName>
                                        </p:attrNameLst>
                                      </p:cBhvr>
                                      <p:tavLst>
                                        <p:tav tm="0">
                                          <p:val>
                                            <p:strVal val="#ppt_x"/>
                                          </p:val>
                                        </p:tav>
                                        <p:tav tm="100000">
                                          <p:val>
                                            <p:strVal val="#ppt_x"/>
                                          </p:val>
                                        </p:tav>
                                      </p:tavLst>
                                    </p:anim>
                                    <p:anim calcmode="lin" valueType="num">
                                      <p:cBhvr>
                                        <p:cTn id="41"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5357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519518" y="80287"/>
            <a:ext cx="9005049" cy="1218795"/>
          </a:xfrm>
        </p:spPr>
        <p:txBody>
          <a:bodyPr/>
          <a:lstStyle/>
          <a:p>
            <a:pPr algn="l"/>
            <a:r>
              <a:rPr lang="en-US" sz="4400" dirty="0"/>
              <a:t>Voting Classifier Accuracy Scores</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19</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19</a:t>
            </a:fld>
            <a:endParaRPr lang="en-ID" dirty="0"/>
          </a:p>
        </p:txBody>
      </p:sp>
      <p:sp>
        <p:nvSpPr>
          <p:cNvPr id="137" name="Rectangle: Rounded Corners 136">
            <a:extLst>
              <a:ext uri="{FF2B5EF4-FFF2-40B4-BE49-F238E27FC236}">
                <a16:creationId xmlns:a16="http://schemas.microsoft.com/office/drawing/2014/main" id="{62F436A0-5BEF-4746-8F35-8C82792C9FDA}"/>
              </a:ext>
            </a:extLst>
          </p:cNvPr>
          <p:cNvSpPr/>
          <p:nvPr/>
        </p:nvSpPr>
        <p:spPr>
          <a:xfrm>
            <a:off x="653279" y="1237482"/>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8" name="Group 137">
            <a:extLst>
              <a:ext uri="{FF2B5EF4-FFF2-40B4-BE49-F238E27FC236}">
                <a16:creationId xmlns:a16="http://schemas.microsoft.com/office/drawing/2014/main" id="{551A9975-990E-47F9-BE1C-9E2FD0D24950}"/>
              </a:ext>
            </a:extLst>
          </p:cNvPr>
          <p:cNvGrpSpPr/>
          <p:nvPr/>
        </p:nvGrpSpPr>
        <p:grpSpPr>
          <a:xfrm>
            <a:off x="1010273" y="1645632"/>
            <a:ext cx="5396529" cy="4386290"/>
            <a:chOff x="5509565" y="1235855"/>
            <a:chExt cx="5396529" cy="4386290"/>
          </a:xfrm>
        </p:grpSpPr>
        <p:graphicFrame>
          <p:nvGraphicFramePr>
            <p:cNvPr id="139" name="Chart 138">
              <a:extLst>
                <a:ext uri="{FF2B5EF4-FFF2-40B4-BE49-F238E27FC236}">
                  <a16:creationId xmlns:a16="http://schemas.microsoft.com/office/drawing/2014/main" id="{7C0BF93F-F043-453F-B2C9-27A853E2C531}"/>
                </a:ext>
              </a:extLst>
            </p:cNvPr>
            <p:cNvGraphicFramePr/>
            <p:nvPr>
              <p:extLst>
                <p:ext uri="{D42A27DB-BD31-4B8C-83A1-F6EECF244321}">
                  <p14:modId xmlns:p14="http://schemas.microsoft.com/office/powerpoint/2010/main" val="3049030327"/>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5"/>
            </a:graphicData>
          </a:graphic>
        </p:graphicFrame>
        <p:grpSp>
          <p:nvGrpSpPr>
            <p:cNvPr id="152" name="Graphic 130">
              <a:extLst>
                <a:ext uri="{FF2B5EF4-FFF2-40B4-BE49-F238E27FC236}">
                  <a16:creationId xmlns:a16="http://schemas.microsoft.com/office/drawing/2014/main" id="{0D308842-1CF7-4F13-AE4B-87E7BB24168B}"/>
                </a:ext>
              </a:extLst>
            </p:cNvPr>
            <p:cNvGrpSpPr/>
            <p:nvPr/>
          </p:nvGrpSpPr>
          <p:grpSpPr>
            <a:xfrm>
              <a:off x="10367786" y="4564062"/>
              <a:ext cx="245838" cy="363754"/>
              <a:chOff x="4457700" y="1004887"/>
              <a:chExt cx="3276600" cy="4848225"/>
            </a:xfrm>
            <a:solidFill>
              <a:schemeClr val="bg1"/>
            </a:solidFill>
          </p:grpSpPr>
          <p:sp>
            <p:nvSpPr>
              <p:cNvPr id="155" name="Freeform: Shape 154">
                <a:extLst>
                  <a:ext uri="{FF2B5EF4-FFF2-40B4-BE49-F238E27FC236}">
                    <a16:creationId xmlns:a16="http://schemas.microsoft.com/office/drawing/2014/main" id="{22BA09FC-3E4B-490D-AA2E-AA3861C33B75}"/>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156" name="Freeform: Shape 155">
                <a:extLst>
                  <a:ext uri="{FF2B5EF4-FFF2-40B4-BE49-F238E27FC236}">
                    <a16:creationId xmlns:a16="http://schemas.microsoft.com/office/drawing/2014/main" id="{F1C0D464-EB47-4519-854E-61AD70BCC969}"/>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sp>
          <p:nvSpPr>
            <p:cNvPr id="147" name="Freeform 58">
              <a:extLst>
                <a:ext uri="{FF2B5EF4-FFF2-40B4-BE49-F238E27FC236}">
                  <a16:creationId xmlns:a16="http://schemas.microsoft.com/office/drawing/2014/main" id="{46A0EECC-2C99-4760-8FA9-FEE0C1D0B5F3}"/>
                </a:ext>
              </a:extLst>
            </p:cNvPr>
            <p:cNvSpPr>
              <a:spLocks noEditPoints="1"/>
            </p:cNvSpPr>
            <p:nvPr/>
          </p:nvSpPr>
          <p:spPr bwMode="auto">
            <a:xfrm>
              <a:off x="8616569" y="3629346"/>
              <a:ext cx="51907" cy="33587"/>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spTree>
    <p:extLst>
      <p:ext uri="{BB962C8B-B14F-4D97-AF65-F5344CB8AC3E}">
        <p14:creationId xmlns:p14="http://schemas.microsoft.com/office/powerpoint/2010/main" val="37421854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2</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20</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8680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540646"/>
            <a:ext cx="10515600" cy="609398"/>
          </a:xfrm>
        </p:spPr>
        <p:txBody>
          <a:bodyPr/>
          <a:lstStyle/>
          <a:p>
            <a:r>
              <a:rPr lang="en-ID" sz="4400" dirty="0"/>
              <a:t>Next Steps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21</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7000">
                <a:schemeClr val="accent2"/>
              </a:gs>
              <a:gs pos="100000">
                <a:srgbClr val="78CA8E"/>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2304775"/>
            <a:ext cx="2552700" cy="206723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Gather more data for workouts with few samples.</a:t>
            </a:r>
          </a:p>
          <a:p>
            <a:r>
              <a:rPr lang="en-ID" sz="2000" dirty="0">
                <a:solidFill>
                  <a:schemeClr val="bg1"/>
                </a:solidFill>
              </a:rPr>
              <a:t>Use Machine Learning models e.g. Recursive Neural Networks.</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216107" y="1804319"/>
            <a:ext cx="255270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Enhance Model </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96000">
                <a:srgbClr val="78CA8E"/>
              </a:gs>
              <a:gs pos="7000">
                <a:schemeClr val="accent2"/>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2300343"/>
            <a:ext cx="2552700" cy="95923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Use the model to identify workouts.</a:t>
            </a:r>
          </a:p>
          <a:p>
            <a:endParaRPr lang="en-ID" sz="2000" dirty="0">
              <a:solidFill>
                <a:schemeClr val="bg1"/>
              </a:solidFill>
            </a:endParaRP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4731025" y="1816723"/>
            <a:ext cx="293616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Integrate Fitbit</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7000">
                <a:schemeClr val="accent2"/>
              </a:gs>
              <a:gs pos="100000">
                <a:srgbClr val="78CA8E"/>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66845" y="2288288"/>
            <a:ext cx="2657746" cy="164147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Recommend workouts based on weather.</a:t>
            </a:r>
          </a:p>
          <a:p>
            <a:r>
              <a:rPr lang="en-ID" sz="2000" dirty="0">
                <a:solidFill>
                  <a:schemeClr val="bg1"/>
                </a:solidFill>
              </a:rPr>
              <a:t>Create Workout Scores for users</a:t>
            </a:r>
          </a:p>
          <a:p>
            <a:endParaRPr lang="en-ID" sz="2000" dirty="0">
              <a:solidFill>
                <a:schemeClr val="bg1"/>
              </a:solidFill>
            </a:endParaRP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8461154" y="1820389"/>
            <a:ext cx="2892645"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New Predictions</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pic>
        <p:nvPicPr>
          <p:cNvPr id="6" name="Picture 5" descr="A close up of a logo&#10;&#10;Description automatically generated">
            <a:extLst>
              <a:ext uri="{FF2B5EF4-FFF2-40B4-BE49-F238E27FC236}">
                <a16:creationId xmlns:a16="http://schemas.microsoft.com/office/drawing/2014/main" id="{252E7119-D859-4992-8A7B-1C296FAECC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3890" y="4039240"/>
            <a:ext cx="1089351" cy="1089351"/>
          </a:xfrm>
          <a:prstGeom prst="rect">
            <a:avLst/>
          </a:prstGeom>
        </p:spPr>
      </p:pic>
      <p:pic>
        <p:nvPicPr>
          <p:cNvPr id="8" name="Picture 7" descr="A close up of a sign&#10;&#10;Description automatically generated">
            <a:extLst>
              <a:ext uri="{FF2B5EF4-FFF2-40B4-BE49-F238E27FC236}">
                <a16:creationId xmlns:a16="http://schemas.microsoft.com/office/drawing/2014/main" id="{C371A4D8-7D46-493C-B396-60412B26CE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7467" y="3947680"/>
            <a:ext cx="1381813" cy="1381813"/>
          </a:xfrm>
          <a:prstGeom prst="rect">
            <a:avLst/>
          </a:prstGeom>
        </p:spPr>
      </p:pic>
    </p:spTree>
    <p:extLst>
      <p:ext uri="{BB962C8B-B14F-4D97-AF65-F5344CB8AC3E}">
        <p14:creationId xmlns:p14="http://schemas.microsoft.com/office/powerpoint/2010/main" val="245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anim calcmode="lin" valueType="num">
                                      <p:cBhvr>
                                        <p:cTn id="51" dur="1000" fill="hold"/>
                                        <p:tgtEl>
                                          <p:spTgt spid="37"/>
                                        </p:tgtEl>
                                        <p:attrNameLst>
                                          <p:attrName>ppt_x</p:attrName>
                                        </p:attrNameLst>
                                      </p:cBhvr>
                                      <p:tavLst>
                                        <p:tav tm="0">
                                          <p:val>
                                            <p:strVal val="#ppt_x"/>
                                          </p:val>
                                        </p:tav>
                                        <p:tav tm="100000">
                                          <p:val>
                                            <p:strVal val="#ppt_x"/>
                                          </p:val>
                                        </p:tav>
                                      </p:tavLst>
                                    </p:anim>
                                    <p:anim calcmode="lin" valueType="num">
                                      <p:cBhvr>
                                        <p:cTn id="52" dur="1000" fill="hold"/>
                                        <p:tgtEl>
                                          <p:spTgt spid="3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5836977"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22</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76974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110508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186833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4866740" y="2515404"/>
            <a:ext cx="7151696" cy="250735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[1] Crowd-sourced Fitbit datasets: </a:t>
            </a:r>
            <a:br>
              <a:rPr lang="en-ID" sz="1600" dirty="0"/>
            </a:br>
            <a:r>
              <a:rPr lang="en-ID" sz="1600" dirty="0">
                <a:hlinkClick r:id="rId7"/>
              </a:rPr>
              <a:t>http://doi.org/10.5281/zenodo.53894</a:t>
            </a:r>
            <a:endParaRPr lang="en-ID" sz="1600" dirty="0"/>
          </a:p>
          <a:p>
            <a:pPr marL="0" indent="0">
              <a:buNone/>
            </a:pPr>
            <a:r>
              <a:rPr lang="en-SG" sz="1600" dirty="0"/>
              <a:t>[2] </a:t>
            </a:r>
            <a:r>
              <a:rPr lang="en-SG" sz="1600" dirty="0" err="1"/>
              <a:t>Modeling</a:t>
            </a:r>
            <a:r>
              <a:rPr lang="en-SG" sz="1600" dirty="0"/>
              <a:t> heart rate and activity data for personalized fitness recommendation: </a:t>
            </a:r>
            <a:br>
              <a:rPr lang="en-SG" sz="1600" dirty="0"/>
            </a:br>
            <a:r>
              <a:rPr lang="en-SG" sz="1600" dirty="0">
                <a:hlinkClick r:id="rId8"/>
              </a:rPr>
              <a:t>https://sites.google.com/eng.ucsd.edu/fitrec-project/home</a:t>
            </a:r>
            <a:endParaRPr lang="en-SG" sz="1600" dirty="0"/>
          </a:p>
          <a:p>
            <a:pPr marL="0" indent="0">
              <a:buNone/>
            </a:pPr>
            <a:r>
              <a:rPr lang="en-SG" sz="1600" dirty="0"/>
              <a:t>[3] How do I track my heart rate with my Fitbit device: </a:t>
            </a:r>
            <a:r>
              <a:rPr lang="en-SG" sz="1600" dirty="0">
                <a:hlinkClick r:id="rId9"/>
              </a:rPr>
              <a:t>https://help.fitbit.com/articles/en_US/Help_article/1565</a:t>
            </a:r>
            <a:endParaRPr lang="en-SG" sz="1600" dirty="0"/>
          </a:p>
          <a:p>
            <a:pPr marL="0" indent="0">
              <a:buNone/>
            </a:pPr>
            <a:r>
              <a:rPr lang="en-ID" sz="1600" dirty="0"/>
              <a:t>FLATICON: </a:t>
            </a:r>
            <a:br>
              <a:rPr lang="en-ID" sz="1600" dirty="0"/>
            </a:br>
            <a:r>
              <a:rPr lang="en-SG" sz="1600" dirty="0">
                <a:hlinkClick r:id="rId10"/>
              </a:rPr>
              <a:t>https://www.flaticon.com/authors/freepik</a:t>
            </a:r>
            <a:endParaRPr lang="en-ID" sz="1600" dirty="0"/>
          </a:p>
          <a:p>
            <a:pPr marL="0" indent="0">
              <a:buNone/>
            </a:pPr>
            <a:endParaRPr lang="en-ID" sz="1600" dirty="0"/>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2 -3.33333E-6 L -4.375E-6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2 -3.33333E-6 L -4.375E-6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15" name="Title 114">
            <a:extLst>
              <a:ext uri="{FF2B5EF4-FFF2-40B4-BE49-F238E27FC236}">
                <a16:creationId xmlns:a16="http://schemas.microsoft.com/office/drawing/2014/main" id="{3173B2EA-14D5-4DFB-94F1-14C235284724}"/>
              </a:ext>
            </a:extLst>
          </p:cNvPr>
          <p:cNvSpPr>
            <a:spLocks noGrp="1"/>
          </p:cNvSpPr>
          <p:nvPr>
            <p:ph type="ctrTitle"/>
          </p:nvPr>
        </p:nvSpPr>
        <p:spPr>
          <a:xfrm>
            <a:off x="838200" y="2099405"/>
            <a:ext cx="5257800" cy="1329595"/>
          </a:xfrm>
        </p:spPr>
        <p:txBody>
          <a:bodyPr/>
          <a:lstStyle/>
          <a:p>
            <a:r>
              <a:rPr lang="en-SG" dirty="0"/>
              <a:t>Physical</a:t>
            </a:r>
            <a:br>
              <a:rPr lang="en-SG" dirty="0"/>
            </a:br>
            <a:r>
              <a:rPr lang="en-SG" dirty="0"/>
              <a:t>Assembly</a:t>
            </a:r>
          </a:p>
        </p:txBody>
      </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28</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28</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29</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30</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31</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32</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33</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34</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36</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52056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Shape 107">
            <a:extLst>
              <a:ext uri="{FF2B5EF4-FFF2-40B4-BE49-F238E27FC236}">
                <a16:creationId xmlns:a16="http://schemas.microsoft.com/office/drawing/2014/main" id="{8526C3EF-CE6F-4EA1-80E0-0FFEBE12AB16}"/>
              </a:ext>
            </a:extLst>
          </p:cNvPr>
          <p:cNvSpPr/>
          <p:nvPr/>
        </p:nvSpPr>
        <p:spPr>
          <a:xfrm rot="5400000">
            <a:off x="-2397360" y="2397360"/>
            <a:ext cx="6858000" cy="206328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1625993" y="160728"/>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6</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9466135" y="128662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2579878" y="128662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2579878" y="345291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1486505" y="6391265"/>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3"/>
              </a:rPr>
              <a:t>https://sites.google.com/eng.ucsd.edu/fitrec-project/home</a:t>
            </a:r>
            <a:endParaRPr lang="en-ID" sz="1600" dirty="0"/>
          </a:p>
        </p:txBody>
      </p:sp>
      <p:grpSp>
        <p:nvGrpSpPr>
          <p:cNvPr id="24" name="Group 23">
            <a:extLst>
              <a:ext uri="{FF2B5EF4-FFF2-40B4-BE49-F238E27FC236}">
                <a16:creationId xmlns:a16="http://schemas.microsoft.com/office/drawing/2014/main" id="{0C382017-01BA-4B58-99A2-984CAB32125F}"/>
              </a:ext>
            </a:extLst>
          </p:cNvPr>
          <p:cNvGrpSpPr/>
          <p:nvPr/>
        </p:nvGrpSpPr>
        <p:grpSpPr>
          <a:xfrm>
            <a:off x="4748902" y="1578260"/>
            <a:ext cx="4229100" cy="4256325"/>
            <a:chOff x="3981450" y="1676234"/>
            <a:chExt cx="4229100" cy="4256325"/>
          </a:xfrm>
        </p:grpSpPr>
        <p:sp>
          <p:nvSpPr>
            <p:cNvPr id="25" name="Freeform: Shape 24">
              <a:extLst>
                <a:ext uri="{FF2B5EF4-FFF2-40B4-BE49-F238E27FC236}">
                  <a16:creationId xmlns:a16="http://schemas.microsoft.com/office/drawing/2014/main" id="{C1FC1562-2891-40DD-9271-C95E3F2D657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DF063F3-A9B2-444D-803C-1ED8193E4A2D}"/>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2B5ED3-B124-47AF-AFA2-B0FEAF939B62}"/>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0A30F970-ED26-4F54-8D81-C672B5D605BF}"/>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1C068F7-2AB4-4E15-ACBE-19A2FC891424}"/>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6EDAC23-22B3-4934-A0F5-30E493F5DEC0}"/>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31421A2A-1E0C-4C3B-99CE-628503C1A4CE}"/>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8E4F72C3-08F4-4577-A540-2CB0A5E84E3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5570FA3B-F952-4B28-88AE-65D0C3143BB8}"/>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79BDE3CB-90F1-4065-A514-7BF319B13DDE}"/>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5BBF4470-6691-441B-B19B-1E59F0C2BF83}"/>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0E6078D5-1AD4-4E5B-925B-CE6383DB7577}"/>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94FA47E9-6EA1-4908-93E9-20E26F98B8B6}"/>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8814DA0A-8B2F-4E1F-B65D-2E2472412AF3}"/>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49" name="Freeform 39">
              <a:extLst>
                <a:ext uri="{FF2B5EF4-FFF2-40B4-BE49-F238E27FC236}">
                  <a16:creationId xmlns:a16="http://schemas.microsoft.com/office/drawing/2014/main" id="{A365CF9C-9E80-4EF6-8AA7-0D0EF47C4552}"/>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40">
              <a:extLst>
                <a:ext uri="{FF2B5EF4-FFF2-40B4-BE49-F238E27FC236}">
                  <a16:creationId xmlns:a16="http://schemas.microsoft.com/office/drawing/2014/main" id="{ABDCF509-EFD6-4D5C-B76E-A82EBE86363E}"/>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41">
              <a:extLst>
                <a:ext uri="{FF2B5EF4-FFF2-40B4-BE49-F238E27FC236}">
                  <a16:creationId xmlns:a16="http://schemas.microsoft.com/office/drawing/2014/main" id="{5B401BA7-55ED-4C24-9C1D-701B857935AA}"/>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42">
              <a:extLst>
                <a:ext uri="{FF2B5EF4-FFF2-40B4-BE49-F238E27FC236}">
                  <a16:creationId xmlns:a16="http://schemas.microsoft.com/office/drawing/2014/main" id="{C7A65EF8-990C-49A4-9295-B386F90DA0F9}"/>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43">
              <a:extLst>
                <a:ext uri="{FF2B5EF4-FFF2-40B4-BE49-F238E27FC236}">
                  <a16:creationId xmlns:a16="http://schemas.microsoft.com/office/drawing/2014/main" id="{87E8C216-8080-446D-9BCC-FD13008BE7B5}"/>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44">
              <a:extLst>
                <a:ext uri="{FF2B5EF4-FFF2-40B4-BE49-F238E27FC236}">
                  <a16:creationId xmlns:a16="http://schemas.microsoft.com/office/drawing/2014/main" id="{AAFDB301-CB78-480F-AC40-428315CD3A30}"/>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Oval 54">
              <a:extLst>
                <a:ext uri="{FF2B5EF4-FFF2-40B4-BE49-F238E27FC236}">
                  <a16:creationId xmlns:a16="http://schemas.microsoft.com/office/drawing/2014/main" id="{18C10CE4-8243-46A6-84D2-50E297A96054}"/>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Freeform 7">
              <a:extLst>
                <a:ext uri="{FF2B5EF4-FFF2-40B4-BE49-F238E27FC236}">
                  <a16:creationId xmlns:a16="http://schemas.microsoft.com/office/drawing/2014/main" id="{F7D7DA46-AECC-4FCA-BE4C-9F38EECC9F37}"/>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7" name="Freeform 39">
              <a:extLst>
                <a:ext uri="{FF2B5EF4-FFF2-40B4-BE49-F238E27FC236}">
                  <a16:creationId xmlns:a16="http://schemas.microsoft.com/office/drawing/2014/main" id="{E9D82626-FC5C-44D5-BD14-E4B976843EC6}"/>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40">
              <a:extLst>
                <a:ext uri="{FF2B5EF4-FFF2-40B4-BE49-F238E27FC236}">
                  <a16:creationId xmlns:a16="http://schemas.microsoft.com/office/drawing/2014/main" id="{C55A5173-8C88-4201-9F70-BCD2625162DB}"/>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41">
              <a:extLst>
                <a:ext uri="{FF2B5EF4-FFF2-40B4-BE49-F238E27FC236}">
                  <a16:creationId xmlns:a16="http://schemas.microsoft.com/office/drawing/2014/main" id="{476E1ECB-F88F-455F-8CCA-08122B7FD5A3}"/>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42">
              <a:extLst>
                <a:ext uri="{FF2B5EF4-FFF2-40B4-BE49-F238E27FC236}">
                  <a16:creationId xmlns:a16="http://schemas.microsoft.com/office/drawing/2014/main" id="{29AE1129-84F1-4E32-81A9-2E882876427C}"/>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43">
              <a:extLst>
                <a:ext uri="{FF2B5EF4-FFF2-40B4-BE49-F238E27FC236}">
                  <a16:creationId xmlns:a16="http://schemas.microsoft.com/office/drawing/2014/main" id="{D2EE66F2-B4D2-4324-BAA9-06B82401BE00}"/>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44">
              <a:extLst>
                <a:ext uri="{FF2B5EF4-FFF2-40B4-BE49-F238E27FC236}">
                  <a16:creationId xmlns:a16="http://schemas.microsoft.com/office/drawing/2014/main" id="{1BDA5BE0-3253-4505-9D5B-907463BEF55A}"/>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5">
              <a:extLst>
                <a:ext uri="{FF2B5EF4-FFF2-40B4-BE49-F238E27FC236}">
                  <a16:creationId xmlns:a16="http://schemas.microsoft.com/office/drawing/2014/main" id="{8EBF5734-CEB2-4FE4-B73B-E95332230C33}"/>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64" name="Freeform 6">
              <a:extLst>
                <a:ext uri="{FF2B5EF4-FFF2-40B4-BE49-F238E27FC236}">
                  <a16:creationId xmlns:a16="http://schemas.microsoft.com/office/drawing/2014/main" id="{EB16091F-E6D4-4551-860E-D5476FEAEB97}"/>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65" name="Freeform 7">
              <a:extLst>
                <a:ext uri="{FF2B5EF4-FFF2-40B4-BE49-F238E27FC236}">
                  <a16:creationId xmlns:a16="http://schemas.microsoft.com/office/drawing/2014/main" id="{CA23EFC8-0789-45DA-B1FF-AEBBBC42FD63}"/>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66" name="Freeform: Shape 65">
              <a:extLst>
                <a:ext uri="{FF2B5EF4-FFF2-40B4-BE49-F238E27FC236}">
                  <a16:creationId xmlns:a16="http://schemas.microsoft.com/office/drawing/2014/main" id="{316B14FB-1654-4A0B-A07D-D34F7556F95F}"/>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1E42122-2A8E-4A95-91CF-9B16DCED31A4}"/>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0A01B007-287D-4775-808C-3212473FC1A6}"/>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CDC257CB-EC39-4D2F-83D0-17B098DC24A4}"/>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130E86C-7DEE-42EC-BBAE-CAC29271E828}"/>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BEBA940A-B048-4318-8070-09D5BFC73A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CF37C27-E904-4B73-947F-611F3F52359D}"/>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7CF5600E-9664-447B-AA73-95D277E5C97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66AB58BD-37D7-4298-B179-B34374905068}"/>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F781ACE-DA9D-4301-9CB3-D010D0B2D13B}"/>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08E86825-486B-4F45-BB2F-5C94E60B78DA}"/>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646E62BC-686A-494B-BC3B-12210AA4927A}"/>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F4D21901-238F-48EB-A893-FBF7A2D7B25B}"/>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92F62AE4-3C01-4B98-A29C-181E9D218566}"/>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E5B1E65C-99C1-48A2-BC0F-3670E5EFDAB6}"/>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636F44FE-F220-4280-8C37-ABED7F4020E3}"/>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83" name="AutoShape 9">
              <a:extLst>
                <a:ext uri="{FF2B5EF4-FFF2-40B4-BE49-F238E27FC236}">
                  <a16:creationId xmlns:a16="http://schemas.microsoft.com/office/drawing/2014/main" id="{4CB1419F-791C-4024-8E45-E973A1ED3E73}"/>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4" name="Freeform 11">
              <a:extLst>
                <a:ext uri="{FF2B5EF4-FFF2-40B4-BE49-F238E27FC236}">
                  <a16:creationId xmlns:a16="http://schemas.microsoft.com/office/drawing/2014/main" id="{7FE0C4FF-4853-46E7-9BB2-55912FBC92B4}"/>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5" name="Freeform 12">
              <a:extLst>
                <a:ext uri="{FF2B5EF4-FFF2-40B4-BE49-F238E27FC236}">
                  <a16:creationId xmlns:a16="http://schemas.microsoft.com/office/drawing/2014/main" id="{867978AB-8E10-4AC1-AC7E-7466261A3CCC}"/>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6" name="Freeform 13">
              <a:extLst>
                <a:ext uri="{FF2B5EF4-FFF2-40B4-BE49-F238E27FC236}">
                  <a16:creationId xmlns:a16="http://schemas.microsoft.com/office/drawing/2014/main" id="{959791FE-CDB7-4EDB-A99F-E305E4F10759}"/>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7" name="Freeform 15">
              <a:extLst>
                <a:ext uri="{FF2B5EF4-FFF2-40B4-BE49-F238E27FC236}">
                  <a16:creationId xmlns:a16="http://schemas.microsoft.com/office/drawing/2014/main" id="{034EB07B-ADD8-46F9-B3F4-8EFB409911DE}"/>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8" name="Freeform 16">
              <a:extLst>
                <a:ext uri="{FF2B5EF4-FFF2-40B4-BE49-F238E27FC236}">
                  <a16:creationId xmlns:a16="http://schemas.microsoft.com/office/drawing/2014/main" id="{0D474331-BFA9-4A65-8262-FE2150813566}"/>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9" name="Freeform 17">
              <a:extLst>
                <a:ext uri="{FF2B5EF4-FFF2-40B4-BE49-F238E27FC236}">
                  <a16:creationId xmlns:a16="http://schemas.microsoft.com/office/drawing/2014/main" id="{76869924-9CC3-4641-961E-FA8CF1437708}"/>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0" name="Freeform 18">
              <a:extLst>
                <a:ext uri="{FF2B5EF4-FFF2-40B4-BE49-F238E27FC236}">
                  <a16:creationId xmlns:a16="http://schemas.microsoft.com/office/drawing/2014/main" id="{A37BEB1C-0493-4A87-AF5C-C490C9B17F4D}"/>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1" name="Freeform 19">
              <a:extLst>
                <a:ext uri="{FF2B5EF4-FFF2-40B4-BE49-F238E27FC236}">
                  <a16:creationId xmlns:a16="http://schemas.microsoft.com/office/drawing/2014/main" id="{DDD74F23-73CA-4DAB-9C37-3448B5C3EC9E}"/>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2" name="Freeform 20">
              <a:extLst>
                <a:ext uri="{FF2B5EF4-FFF2-40B4-BE49-F238E27FC236}">
                  <a16:creationId xmlns:a16="http://schemas.microsoft.com/office/drawing/2014/main" id="{D63F59D3-867B-4A2E-94D5-FBA30BE7B840}"/>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3" name="Freeform 21">
              <a:extLst>
                <a:ext uri="{FF2B5EF4-FFF2-40B4-BE49-F238E27FC236}">
                  <a16:creationId xmlns:a16="http://schemas.microsoft.com/office/drawing/2014/main" id="{48874973-8FB3-4559-BC77-CBA0230440EB}"/>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4" name="Freeform 22">
              <a:extLst>
                <a:ext uri="{FF2B5EF4-FFF2-40B4-BE49-F238E27FC236}">
                  <a16:creationId xmlns:a16="http://schemas.microsoft.com/office/drawing/2014/main" id="{74E4AD48-54A0-4A59-8E01-0FDD88345DF7}"/>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5" name="Freeform 23">
              <a:extLst>
                <a:ext uri="{FF2B5EF4-FFF2-40B4-BE49-F238E27FC236}">
                  <a16:creationId xmlns:a16="http://schemas.microsoft.com/office/drawing/2014/main" id="{C3B60AF5-76FD-409C-B51B-CD2800B6E592}"/>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6" name="Freeform 24">
              <a:extLst>
                <a:ext uri="{FF2B5EF4-FFF2-40B4-BE49-F238E27FC236}">
                  <a16:creationId xmlns:a16="http://schemas.microsoft.com/office/drawing/2014/main" id="{41C1EE3E-12A7-46FF-AD03-676C8B7E7B2C}"/>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7" name="Freeform 25">
              <a:extLst>
                <a:ext uri="{FF2B5EF4-FFF2-40B4-BE49-F238E27FC236}">
                  <a16:creationId xmlns:a16="http://schemas.microsoft.com/office/drawing/2014/main" id="{9BC8A460-ABFB-4C9B-8F78-41BC5AC36012}"/>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8" name="Freeform 26">
              <a:extLst>
                <a:ext uri="{FF2B5EF4-FFF2-40B4-BE49-F238E27FC236}">
                  <a16:creationId xmlns:a16="http://schemas.microsoft.com/office/drawing/2014/main" id="{9FED0FF5-0955-4898-A56F-689D3F3300A5}"/>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9" name="Freeform 27">
              <a:extLst>
                <a:ext uri="{FF2B5EF4-FFF2-40B4-BE49-F238E27FC236}">
                  <a16:creationId xmlns:a16="http://schemas.microsoft.com/office/drawing/2014/main" id="{7FE3C29D-1DAD-46B8-94CB-DA6C2660420C}"/>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0" name="Freeform 28">
              <a:extLst>
                <a:ext uri="{FF2B5EF4-FFF2-40B4-BE49-F238E27FC236}">
                  <a16:creationId xmlns:a16="http://schemas.microsoft.com/office/drawing/2014/main" id="{17709D29-8A7E-4D58-AA90-0C8D25C8E0EF}"/>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29">
              <a:extLst>
                <a:ext uri="{FF2B5EF4-FFF2-40B4-BE49-F238E27FC236}">
                  <a16:creationId xmlns:a16="http://schemas.microsoft.com/office/drawing/2014/main" id="{7C791708-41FA-44AA-9F5B-53FD23618AE0}"/>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30">
              <a:extLst>
                <a:ext uri="{FF2B5EF4-FFF2-40B4-BE49-F238E27FC236}">
                  <a16:creationId xmlns:a16="http://schemas.microsoft.com/office/drawing/2014/main" id="{33CE161D-97D6-4F90-9259-D70478B39EE2}"/>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31">
              <a:extLst>
                <a:ext uri="{FF2B5EF4-FFF2-40B4-BE49-F238E27FC236}">
                  <a16:creationId xmlns:a16="http://schemas.microsoft.com/office/drawing/2014/main" id="{5B7B65C1-DB03-4F67-9DE5-DA67603DFB4F}"/>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32">
              <a:extLst>
                <a:ext uri="{FF2B5EF4-FFF2-40B4-BE49-F238E27FC236}">
                  <a16:creationId xmlns:a16="http://schemas.microsoft.com/office/drawing/2014/main" id="{FF4CDF86-2ACD-43A4-8836-55951B8CB3FE}"/>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33">
              <a:extLst>
                <a:ext uri="{FF2B5EF4-FFF2-40B4-BE49-F238E27FC236}">
                  <a16:creationId xmlns:a16="http://schemas.microsoft.com/office/drawing/2014/main" id="{005C3EE9-410C-4FCE-930F-1AF65924E8E5}"/>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34">
              <a:extLst>
                <a:ext uri="{FF2B5EF4-FFF2-40B4-BE49-F238E27FC236}">
                  <a16:creationId xmlns:a16="http://schemas.microsoft.com/office/drawing/2014/main" id="{D1213731-B467-4973-9948-8994F0FA0646}"/>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35">
              <a:extLst>
                <a:ext uri="{FF2B5EF4-FFF2-40B4-BE49-F238E27FC236}">
                  <a16:creationId xmlns:a16="http://schemas.microsoft.com/office/drawing/2014/main" id="{014DC1CB-69B9-40EB-856C-6C0363B20DE4}"/>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111" name="Graphic 110">
              <a:extLst>
                <a:ext uri="{FF2B5EF4-FFF2-40B4-BE49-F238E27FC236}">
                  <a16:creationId xmlns:a16="http://schemas.microsoft.com/office/drawing/2014/main" id="{DEDAFB40-9662-438E-866A-FF8B1EC4B1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0615" y="3405143"/>
              <a:ext cx="417329" cy="422931"/>
            </a:xfrm>
            <a:prstGeom prst="rect">
              <a:avLst/>
            </a:prstGeom>
          </p:spPr>
        </p:pic>
        <p:sp>
          <p:nvSpPr>
            <p:cNvPr id="112" name="Rectangle: Rounded Corners 111">
              <a:extLst>
                <a:ext uri="{FF2B5EF4-FFF2-40B4-BE49-F238E27FC236}">
                  <a16:creationId xmlns:a16="http://schemas.microsoft.com/office/drawing/2014/main" id="{FD2F3A79-B8C3-4D1C-AB05-BF2B4D36F5A7}"/>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raphic 60">
            <a:extLst>
              <a:ext uri="{FF2B5EF4-FFF2-40B4-BE49-F238E27FC236}">
                <a16:creationId xmlns:a16="http://schemas.microsoft.com/office/drawing/2014/main" id="{69990FD4-FF8F-4DD9-A43E-F93C0835579D}"/>
              </a:ext>
            </a:extLst>
          </p:cNvPr>
          <p:cNvSpPr/>
          <p:nvPr/>
        </p:nvSpPr>
        <p:spPr>
          <a:xfrm rot="10800000">
            <a:off x="-12893" y="-209"/>
            <a:ext cx="6392973" cy="1989354"/>
          </a:xfrm>
          <a:custGeom>
            <a:avLst/>
            <a:gdLst>
              <a:gd name="connsiteX0" fmla="*/ 6404175 w 6392972"/>
              <a:gd name="connsiteY0" fmla="*/ 806766 h 1989354"/>
              <a:gd name="connsiteX1" fmla="*/ 6201570 w 6392972"/>
              <a:gd name="connsiteY1" fmla="*/ 766979 h 1989354"/>
              <a:gd name="connsiteX2" fmla="*/ 5994909 w 6392972"/>
              <a:gd name="connsiteY2" fmla="*/ 707878 h 1989354"/>
              <a:gd name="connsiteX3" fmla="*/ 5902394 w 6392972"/>
              <a:gd name="connsiteY3" fmla="*/ 701118 h 1989354"/>
              <a:gd name="connsiteX4" fmla="*/ 5621567 w 6392972"/>
              <a:gd name="connsiteY4" fmla="*/ 847133 h 1989354"/>
              <a:gd name="connsiteX5" fmla="*/ 5099506 w 6392972"/>
              <a:gd name="connsiteY5" fmla="*/ 520724 h 1989354"/>
              <a:gd name="connsiteX6" fmla="*/ 4947312 w 6392972"/>
              <a:gd name="connsiteY6" fmla="*/ 253223 h 1989354"/>
              <a:gd name="connsiteX7" fmla="*/ 4485318 w 6392972"/>
              <a:gd name="connsiteY7" fmla="*/ 788 h 1989354"/>
              <a:gd name="connsiteX8" fmla="*/ 4130517 w 6392972"/>
              <a:gd name="connsiteY8" fmla="*/ 811595 h 1989354"/>
              <a:gd name="connsiteX9" fmla="*/ 3874026 w 6392972"/>
              <a:gd name="connsiteY9" fmla="*/ 811595 h 1989354"/>
              <a:gd name="connsiteX10" fmla="*/ 3780159 w 6392972"/>
              <a:gd name="connsiteY10" fmla="*/ 547764 h 1989354"/>
              <a:gd name="connsiteX11" fmla="*/ 3542209 w 6392972"/>
              <a:gd name="connsiteY11" fmla="*/ 811595 h 1989354"/>
              <a:gd name="connsiteX12" fmla="*/ 3275674 w 6392972"/>
              <a:gd name="connsiteY12" fmla="*/ 653605 h 1989354"/>
              <a:gd name="connsiteX13" fmla="*/ 3138351 w 6392972"/>
              <a:gd name="connsiteY13" fmla="*/ 1025209 h 1989354"/>
              <a:gd name="connsiteX14" fmla="*/ 2901174 w 6392972"/>
              <a:gd name="connsiteY14" fmla="*/ 917629 h 1989354"/>
              <a:gd name="connsiteX15" fmla="*/ 2348983 w 6392972"/>
              <a:gd name="connsiteY15" fmla="*/ 710968 h 1989354"/>
              <a:gd name="connsiteX16" fmla="*/ 2029528 w 6392972"/>
              <a:gd name="connsiteY16" fmla="*/ 1276485 h 1989354"/>
              <a:gd name="connsiteX17" fmla="*/ 1609639 w 6392972"/>
              <a:gd name="connsiteY17" fmla="*/ 1393143 h 1989354"/>
              <a:gd name="connsiteX18" fmla="*/ 995063 w 6392972"/>
              <a:gd name="connsiteY18" fmla="*/ 1751419 h 1989354"/>
              <a:gd name="connsiteX19" fmla="*/ 0 w 6392972"/>
              <a:gd name="connsiteY19" fmla="*/ 1994584 h 1989354"/>
              <a:gd name="connsiteX20" fmla="*/ 6403982 w 6392972"/>
              <a:gd name="connsiteY20" fmla="*/ 1994584 h 1989354"/>
              <a:gd name="connsiteX21" fmla="*/ 6403982 w 6392972"/>
              <a:gd name="connsiteY21" fmla="*/ 806766 h 198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92972" h="1989354">
                <a:moveTo>
                  <a:pt x="6404175" y="806766"/>
                </a:moveTo>
                <a:cubicBezTo>
                  <a:pt x="6337928" y="753073"/>
                  <a:pt x="6279020" y="741291"/>
                  <a:pt x="6201570" y="766979"/>
                </a:cubicBezTo>
                <a:cubicBezTo>
                  <a:pt x="6097661" y="801551"/>
                  <a:pt x="6091480" y="739553"/>
                  <a:pt x="5994909" y="707878"/>
                </a:cubicBezTo>
                <a:cubicBezTo>
                  <a:pt x="5965165" y="698028"/>
                  <a:pt x="5933297" y="697834"/>
                  <a:pt x="5902394" y="701118"/>
                </a:cubicBezTo>
                <a:cubicBezTo>
                  <a:pt x="5797326" y="712320"/>
                  <a:pt x="5696313" y="764661"/>
                  <a:pt x="5621567" y="847133"/>
                </a:cubicBezTo>
                <a:cubicBezTo>
                  <a:pt x="5531177" y="692040"/>
                  <a:pt x="5294773" y="268288"/>
                  <a:pt x="5099506" y="520724"/>
                </a:cubicBezTo>
                <a:cubicBezTo>
                  <a:pt x="5121525" y="492139"/>
                  <a:pt x="4963342" y="274276"/>
                  <a:pt x="4947312" y="253223"/>
                </a:cubicBezTo>
                <a:cubicBezTo>
                  <a:pt x="4832199" y="102960"/>
                  <a:pt x="4671699" y="-10607"/>
                  <a:pt x="4485318" y="788"/>
                </a:cubicBezTo>
                <a:cubicBezTo>
                  <a:pt x="4097683" y="24737"/>
                  <a:pt x="4024290" y="482482"/>
                  <a:pt x="4130517" y="811595"/>
                </a:cubicBezTo>
                <a:cubicBezTo>
                  <a:pt x="4130517" y="811595"/>
                  <a:pt x="4041865" y="670022"/>
                  <a:pt x="3874026" y="811595"/>
                </a:cubicBezTo>
                <a:cubicBezTo>
                  <a:pt x="3874026" y="811595"/>
                  <a:pt x="3960167" y="539845"/>
                  <a:pt x="3780159" y="547764"/>
                </a:cubicBezTo>
                <a:cubicBezTo>
                  <a:pt x="3600152" y="555683"/>
                  <a:pt x="3542209" y="811595"/>
                  <a:pt x="3542209" y="811595"/>
                </a:cubicBezTo>
                <a:cubicBezTo>
                  <a:pt x="3542209" y="811595"/>
                  <a:pt x="3481563" y="623089"/>
                  <a:pt x="3275674" y="653605"/>
                </a:cubicBezTo>
                <a:cubicBezTo>
                  <a:pt x="3069786" y="683928"/>
                  <a:pt x="3138351" y="1025209"/>
                  <a:pt x="3138351" y="1025209"/>
                </a:cubicBezTo>
                <a:cubicBezTo>
                  <a:pt x="3138351" y="1025209"/>
                  <a:pt x="3063412" y="793246"/>
                  <a:pt x="2901174" y="917629"/>
                </a:cubicBezTo>
                <a:cubicBezTo>
                  <a:pt x="2901174" y="917629"/>
                  <a:pt x="2629810" y="508170"/>
                  <a:pt x="2348983" y="710968"/>
                </a:cubicBezTo>
                <a:cubicBezTo>
                  <a:pt x="2068156" y="913573"/>
                  <a:pt x="2029528" y="1276485"/>
                  <a:pt x="2029528" y="1276485"/>
                </a:cubicBezTo>
                <a:cubicBezTo>
                  <a:pt x="2029528" y="1276485"/>
                  <a:pt x="1787328" y="1109032"/>
                  <a:pt x="1609639" y="1393143"/>
                </a:cubicBezTo>
                <a:cubicBezTo>
                  <a:pt x="1609639" y="1393143"/>
                  <a:pt x="1107472" y="1204251"/>
                  <a:pt x="995063" y="1751419"/>
                </a:cubicBezTo>
                <a:cubicBezTo>
                  <a:pt x="995063" y="1751419"/>
                  <a:pt x="274454" y="1146695"/>
                  <a:pt x="0" y="1994584"/>
                </a:cubicBezTo>
                <a:lnTo>
                  <a:pt x="6403982" y="1994584"/>
                </a:lnTo>
                <a:lnTo>
                  <a:pt x="6403982" y="806766"/>
                </a:lnTo>
                <a:close/>
              </a:path>
            </a:pathLst>
          </a:custGeom>
          <a:solidFill>
            <a:schemeClr val="accent4"/>
          </a:solidFill>
          <a:ln w="9525" cap="flat">
            <a:noFill/>
            <a:prstDash val="solid"/>
            <a:miter/>
          </a:ln>
        </p:spPr>
        <p:txBody>
          <a:bodyPr rtlCol="0" anchor="ctr"/>
          <a:lstStyle/>
          <a:p>
            <a:endParaRPr lang="en-SG"/>
          </a:p>
        </p:txBody>
      </p:sp>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21" name="Picture 120" descr="A screenshot of a computer&#10;&#10;Description automatically generated">
            <a:extLst>
              <a:ext uri="{FF2B5EF4-FFF2-40B4-BE49-F238E27FC236}">
                <a16:creationId xmlns:a16="http://schemas.microsoft.com/office/drawing/2014/main" id="{9F89B911-865B-4145-88A5-4F01D796E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08" t="29325" r="16096" b="19905"/>
          <a:stretch/>
        </p:blipFill>
        <p:spPr>
          <a:xfrm>
            <a:off x="3297896" y="154165"/>
            <a:ext cx="8475260" cy="3480179"/>
          </a:xfrm>
          <a:prstGeom prst="rect">
            <a:avLst/>
          </a:prstGeom>
          <a:effectLst>
            <a:outerShdw blurRad="50800" dist="38100" dir="8100000" algn="tr" rotWithShape="0">
              <a:prstClr val="black">
                <a:alpha val="40000"/>
              </a:prstClr>
            </a:outerShdw>
          </a:effectLst>
        </p:spPr>
      </p:pic>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7</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674118" y="88057"/>
            <a:ext cx="2689572" cy="1107996"/>
          </a:xfrm>
        </p:spPr>
        <p:txBody>
          <a:bodyPr wrap="square">
            <a:spAutoFit/>
          </a:bodyPr>
          <a:lstStyle/>
          <a:p>
            <a:pPr algn="l"/>
            <a:r>
              <a:rPr lang="en-US" sz="4000" dirty="0"/>
              <a:t>Workout Example</a:t>
            </a:r>
            <a:endParaRPr lang="en-ID" sz="4000" dirty="0"/>
          </a:p>
        </p:txBody>
      </p:sp>
      <p:pic>
        <p:nvPicPr>
          <p:cNvPr id="135" name="Picture 134" descr="A screenshot of a video game&#10;&#10;Description automatically generated">
            <a:extLst>
              <a:ext uri="{FF2B5EF4-FFF2-40B4-BE49-F238E27FC236}">
                <a16:creationId xmlns:a16="http://schemas.microsoft.com/office/drawing/2014/main" id="{80B5C732-175B-448B-9B4C-FC220EA56044}"/>
              </a:ext>
            </a:extLst>
          </p:cNvPr>
          <p:cNvPicPr>
            <a:picLocks noChangeAspect="1"/>
          </p:cNvPicPr>
          <p:nvPr/>
        </p:nvPicPr>
        <p:blipFill rotWithShape="1">
          <a:blip r:embed="rId4">
            <a:extLst>
              <a:ext uri="{28A0092B-C50C-407E-A947-70E740481C1C}">
                <a14:useLocalDpi xmlns:a14="http://schemas.microsoft.com/office/drawing/2010/main" val="0"/>
              </a:ext>
            </a:extLst>
          </a:blip>
          <a:srcRect l="15336" t="57117" r="15149"/>
          <a:stretch/>
        </p:blipFill>
        <p:spPr>
          <a:xfrm>
            <a:off x="1858370" y="3202921"/>
            <a:ext cx="8475260" cy="2939419"/>
          </a:xfrm>
          <a:prstGeom prst="rect">
            <a:avLst/>
          </a:prstGeom>
          <a:effectLst>
            <a:outerShdw blurRad="50800" dist="38100" dir="8100000" algn="tr" rotWithShape="0">
              <a:prstClr val="black">
                <a:alpha val="40000"/>
              </a:prstClr>
            </a:outerShdw>
          </a:effectLst>
        </p:spPr>
      </p:pic>
      <p:sp>
        <p:nvSpPr>
          <p:cNvPr id="8" name="Subtitle 176">
            <a:extLst>
              <a:ext uri="{FF2B5EF4-FFF2-40B4-BE49-F238E27FC236}">
                <a16:creationId xmlns:a16="http://schemas.microsoft.com/office/drawing/2014/main" id="{EF4DE9C4-E416-47A3-9E45-FF9C8A9E96E1}"/>
              </a:ext>
            </a:extLst>
          </p:cNvPr>
          <p:cNvSpPr txBox="1">
            <a:spLocks/>
          </p:cNvSpPr>
          <p:nvPr/>
        </p:nvSpPr>
        <p:spPr>
          <a:xfrm>
            <a:off x="1486505" y="6391265"/>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Workout: </a:t>
            </a:r>
            <a:r>
              <a:rPr lang="en-SG" sz="1600" dirty="0">
                <a:hlinkClick r:id="rId5"/>
              </a:rPr>
              <a:t>https://www.endomondo.com/users/4203888/workouts/324027893</a:t>
            </a:r>
            <a:endParaRPr lang="en-ID" sz="1600" dirty="0"/>
          </a:p>
        </p:txBody>
      </p:sp>
    </p:spTree>
    <p:extLst>
      <p:ext uri="{BB962C8B-B14F-4D97-AF65-F5344CB8AC3E}">
        <p14:creationId xmlns:p14="http://schemas.microsoft.com/office/powerpoint/2010/main" val="29300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anim calcmode="lin" valueType="num">
                                      <p:cBhvr>
                                        <p:cTn id="8" dur="1000" fill="hold"/>
                                        <p:tgtEl>
                                          <p:spTgt spid="121"/>
                                        </p:tgtEl>
                                        <p:attrNameLst>
                                          <p:attrName>ppt_x</p:attrName>
                                        </p:attrNameLst>
                                      </p:cBhvr>
                                      <p:tavLst>
                                        <p:tav tm="0">
                                          <p:val>
                                            <p:strVal val="#ppt_x"/>
                                          </p:val>
                                        </p:tav>
                                        <p:tav tm="100000">
                                          <p:val>
                                            <p:strVal val="#ppt_x"/>
                                          </p:val>
                                        </p:tav>
                                      </p:tavLst>
                                    </p:anim>
                                    <p:anim calcmode="lin" valueType="num">
                                      <p:cBhvr>
                                        <p:cTn id="9"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5"/>
                                        </p:tgtEl>
                                        <p:attrNameLst>
                                          <p:attrName>style.visibility</p:attrName>
                                        </p:attrNameLst>
                                      </p:cBhvr>
                                      <p:to>
                                        <p:strVal val="visible"/>
                                      </p:to>
                                    </p:set>
                                    <p:animEffect transition="in" filter="fade">
                                      <p:cBhvr>
                                        <p:cTn id="14" dur="1000"/>
                                        <p:tgtEl>
                                          <p:spTgt spid="135"/>
                                        </p:tgtEl>
                                      </p:cBhvr>
                                    </p:animEffect>
                                    <p:anim calcmode="lin" valueType="num">
                                      <p:cBhvr>
                                        <p:cTn id="15" dur="1000" fill="hold"/>
                                        <p:tgtEl>
                                          <p:spTgt spid="135"/>
                                        </p:tgtEl>
                                        <p:attrNameLst>
                                          <p:attrName>ppt_x</p:attrName>
                                        </p:attrNameLst>
                                      </p:cBhvr>
                                      <p:tavLst>
                                        <p:tav tm="0">
                                          <p:val>
                                            <p:strVal val="#ppt_x"/>
                                          </p:val>
                                        </p:tav>
                                        <p:tav tm="100000">
                                          <p:val>
                                            <p:strVal val="#ppt_x"/>
                                          </p:val>
                                        </p:tav>
                                      </p:tavLst>
                                    </p:anim>
                                    <p:anim calcmode="lin" valueType="num">
                                      <p:cBhvr>
                                        <p:cTn id="16"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3960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25108" y="1650416"/>
              <a:ext cx="1116011" cy="923330"/>
            </a:xfrm>
            <a:prstGeom prst="rect">
              <a:avLst/>
            </a:prstGeom>
            <a:noFill/>
          </p:spPr>
          <p:txBody>
            <a:bodyPr wrap="none" rtlCol="0">
              <a:spAutoFit/>
            </a:bodyPr>
            <a:lstStyle/>
            <a:p>
              <a:pPr algn="ctr"/>
              <a:r>
                <a:rPr lang="en-SG" b="1" dirty="0"/>
                <a:t>combine</a:t>
              </a:r>
            </a:p>
            <a:p>
              <a:pPr algn="ctr"/>
              <a:r>
                <a:rPr lang="en-SG" b="1" dirty="0" err="1"/>
                <a:t>jupyter</a:t>
              </a:r>
              <a:endParaRPr lang="en-SG" b="1" dirty="0"/>
            </a:p>
            <a:p>
              <a:pPr algn="ctr"/>
              <a:r>
                <a:rPr lang="en-SG" b="1" dirty="0"/>
                <a:t>notebook</a:t>
              </a:r>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2820037" y="1589954"/>
              <a:ext cx="1116011" cy="923330"/>
            </a:xfrm>
            <a:prstGeom prst="rect">
              <a:avLst/>
            </a:prstGeom>
            <a:noFill/>
          </p:spPr>
          <p:txBody>
            <a:bodyPr wrap="none" rtlCol="0">
              <a:spAutoFit/>
            </a:bodyPr>
            <a:lstStyle/>
            <a:p>
              <a:pPr algn="ctr"/>
              <a:r>
                <a:rPr lang="en-SG" b="1" dirty="0"/>
                <a:t>split</a:t>
              </a:r>
            </a:p>
            <a:p>
              <a:pPr algn="ctr"/>
              <a:r>
                <a:rPr lang="en-SG" b="1" dirty="0" err="1"/>
                <a:t>jupyter</a:t>
              </a:r>
              <a:endParaRPr lang="en-SG" b="1" dirty="0"/>
            </a:p>
            <a:p>
              <a:pPr algn="ctr"/>
              <a:r>
                <a:rPr lang="en-SG" b="1" dirty="0"/>
                <a:t>notebook</a:t>
              </a:r>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7966721" y="1651617"/>
              <a:ext cx="1116011" cy="923330"/>
            </a:xfrm>
            <a:prstGeom prst="rect">
              <a:avLst/>
            </a:prstGeom>
            <a:noFill/>
          </p:spPr>
          <p:txBody>
            <a:bodyPr wrap="none" rtlCol="0">
              <a:spAutoFit/>
            </a:bodyPr>
            <a:lstStyle/>
            <a:p>
              <a:pPr algn="ctr"/>
              <a:r>
                <a:rPr lang="en-SG" b="1" dirty="0"/>
                <a:t>model</a:t>
              </a:r>
            </a:p>
            <a:p>
              <a:pPr algn="ctr"/>
              <a:r>
                <a:rPr lang="en-SG" b="1" dirty="0" err="1"/>
                <a:t>jupyter</a:t>
              </a:r>
              <a:br>
                <a:rPr lang="en-SG" b="1" dirty="0"/>
              </a:br>
              <a:r>
                <a:rPr lang="en-SG" b="1" dirty="0"/>
                <a:t>notebook</a:t>
              </a:r>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TotalTime>
  <Words>1895</Words>
  <Application>Microsoft Office PowerPoint</Application>
  <PresentationFormat>Widescreen</PresentationFormat>
  <Paragraphs>343</Paragraphs>
  <Slides>37</Slides>
  <Notes>35</Notes>
  <HiddenSlides>15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Agenda</vt:lpstr>
      <vt:lpstr>Problem Statement</vt:lpstr>
      <vt:lpstr>Problem Statement</vt:lpstr>
      <vt:lpstr>Dataset Overview</vt:lpstr>
      <vt:lpstr>Endomondo Dataset</vt:lpstr>
      <vt:lpstr>Workout Example</vt:lpstr>
      <vt:lpstr>Data Cleansing</vt:lpstr>
      <vt:lpstr>File Processing</vt:lpstr>
      <vt:lpstr>Data Processing</vt:lpstr>
      <vt:lpstr>Explore Dataset</vt:lpstr>
      <vt:lpstr>Compare Heartrate over Time</vt:lpstr>
      <vt:lpstr>Speed Zone by Sports</vt:lpstr>
      <vt:lpstr>Modelling Steps</vt:lpstr>
      <vt:lpstr>Feature Selection</vt:lpstr>
      <vt:lpstr>PowerPoint Presentation</vt:lpstr>
      <vt:lpstr>Models Explained</vt:lpstr>
      <vt:lpstr>Model Predictions</vt:lpstr>
      <vt:lpstr>Voting Classifier Accuracy Scores</vt:lpstr>
      <vt:lpstr>Next Steps</vt:lpstr>
      <vt:lpstr>Next Steps</vt:lpstr>
      <vt:lpstr>PowerPoint Presentation</vt:lpstr>
      <vt:lpstr>Physical Assembly</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42</cp:revision>
  <dcterms:created xsi:type="dcterms:W3CDTF">2019-09-02T15:49:31Z</dcterms:created>
  <dcterms:modified xsi:type="dcterms:W3CDTF">2019-09-04T15:09:51Z</dcterms:modified>
</cp:coreProperties>
</file>